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 showSpecialPlsOnTitleSld="0">
  <p:sldMasterIdLst>
    <p:sldMasterId id="2147483666" r:id="rId3"/>
    <p:sldMasterId id="2147483667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6858000" cx="12192000"/>
  <p:notesSz cx="6858000" cy="9144000"/>
  <p:embeddedFontLst>
    <p:embeddedFont>
      <p:font typeface="Questrial"/>
      <p:regular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26" Type="http://schemas.openxmlformats.org/officeDocument/2006/relationships/font" Target="fonts/Questrial-regular.fntdata"/><Relationship Id="rId25" Type="http://schemas.openxmlformats.org/officeDocument/2006/relationships/slide" Target="slides/slide20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7" name="Google Shape;697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6" name="Google Shape;736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450a1ea72f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" name="Google Shape;748;g450a1ea72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4" name="Google Shape;754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3" name="Google Shape;813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0" name="Google Shape;850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5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g450a1ea72f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7" name="Google Shape;887;g450a1ea72f_1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4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g43fb8d5838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6" name="Google Shape;926;g43fb8d5838_1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2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Google Shape;963;g43fb8d5838_1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4" name="Google Shape;964;g43fb8d5838_1_6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4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Google Shape;1005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6" name="Google Shape;1006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" name="Google Shape;406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4" name="Google Shape;1014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" name="Google Shape;441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9" name="Google Shape;489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7" name="Google Shape;527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3" name="Google Shape;573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1" name="Google Shape;581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3" name="Google Shape;623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0" name="Google Shape;660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showMasterSp="0" type="title">
  <p:cSld name="TITLE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\\DROBO-FS\QuickDrops\JB\PPTX NG\Droplets\LightingOverlay.png" id="53" name="Google Shape;53;p2"/>
          <p:cNvPicPr preferRelativeResize="0"/>
          <p:nvPr/>
        </p:nvPicPr>
        <p:blipFill rotWithShape="1">
          <a:blip r:embed="rId2">
            <a:alphaModFix amt="30000"/>
          </a:blip>
          <a:srcRect b="0" l="0" r="0" t="0"/>
          <a:stretch/>
        </p:blipFill>
        <p:spPr>
          <a:xfrm>
            <a:off x="0" y="-1"/>
            <a:ext cx="12192003" cy="68580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4" name="Google Shape;54;p2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</p:grpSpPr>
        <p:sp>
          <p:nvSpPr>
            <p:cNvPr id="55" name="Google Shape;55;p2"/>
            <p:cNvSpPr/>
            <p:nvPr/>
          </p:nvSpPr>
          <p:spPr>
            <a:xfrm>
              <a:off x="1209675" y="4763"/>
              <a:ext cx="23813" cy="2181225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1128713" y="217646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1123950" y="4021138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414338" y="9525"/>
              <a:ext cx="28575" cy="4481513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333375" y="448151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190500" y="9525"/>
              <a:ext cx="152400" cy="908050"/>
            </a:xfrm>
            <a:custGeom>
              <a:rect b="b" l="l" r="r" t="t"/>
              <a:pathLst>
                <a:path extrusionOk="0" h="572" w="96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61" name="Google Shape;61;p2"/>
            <p:cNvSpPr/>
            <p:nvPr/>
          </p:nvSpPr>
          <p:spPr>
            <a:xfrm>
              <a:off x="1290638" y="14288"/>
              <a:ext cx="376238" cy="1801813"/>
            </a:xfrm>
            <a:custGeom>
              <a:rect b="b" l="l" r="r" t="t"/>
              <a:pathLst>
                <a:path extrusionOk="0" h="1135" w="237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62" name="Google Shape;62;p2"/>
            <p:cNvSpPr/>
            <p:nvPr/>
          </p:nvSpPr>
          <p:spPr>
            <a:xfrm>
              <a:off x="1600200" y="1801813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1381125" y="9525"/>
              <a:ext cx="371475" cy="1425575"/>
            </a:xfrm>
            <a:custGeom>
              <a:rect b="b" l="l" r="r" t="t"/>
              <a:pathLst>
                <a:path extrusionOk="0" h="898" w="234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64" name="Google Shape;64;p2"/>
            <p:cNvSpPr/>
            <p:nvPr/>
          </p:nvSpPr>
          <p:spPr>
            <a:xfrm>
              <a:off x="1643063" y="0"/>
              <a:ext cx="152400" cy="912813"/>
            </a:xfrm>
            <a:custGeom>
              <a:rect b="b" l="l" r="r" t="t"/>
              <a:pathLst>
                <a:path extrusionOk="0" h="575" w="96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65" name="Google Shape;65;p2"/>
            <p:cNvSpPr/>
            <p:nvPr/>
          </p:nvSpPr>
          <p:spPr>
            <a:xfrm>
              <a:off x="1685925" y="142081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1685925" y="903288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1743075" y="4763"/>
              <a:ext cx="419100" cy="522288"/>
            </a:xfrm>
            <a:custGeom>
              <a:rect b="b" l="l" r="r" t="t"/>
              <a:pathLst>
                <a:path extrusionOk="0" h="329" w="264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68" name="Google Shape;68;p2"/>
            <p:cNvSpPr/>
            <p:nvPr/>
          </p:nvSpPr>
          <p:spPr>
            <a:xfrm>
              <a:off x="2119313" y="488950"/>
              <a:ext cx="161925" cy="147638"/>
            </a:xfrm>
            <a:custGeom>
              <a:rect b="b" l="l" r="r" t="t"/>
              <a:pathLst>
                <a:path extrusionOk="0" h="31" w="34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952500" y="4763"/>
              <a:ext cx="152400" cy="908050"/>
            </a:xfrm>
            <a:custGeom>
              <a:rect b="b" l="l" r="r" t="t"/>
              <a:pathLst>
                <a:path extrusionOk="0" h="572" w="96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70" name="Google Shape;70;p2"/>
            <p:cNvSpPr/>
            <p:nvPr/>
          </p:nvSpPr>
          <p:spPr>
            <a:xfrm>
              <a:off x="866775" y="903288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890588" y="155416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738188" y="5622925"/>
              <a:ext cx="338138" cy="1216025"/>
            </a:xfrm>
            <a:custGeom>
              <a:rect b="b" l="l" r="r" t="t"/>
              <a:pathLst>
                <a:path extrusionOk="0" h="766" w="213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73" name="Google Shape;73;p2"/>
            <p:cNvSpPr/>
            <p:nvPr/>
          </p:nvSpPr>
          <p:spPr>
            <a:xfrm>
              <a:off x="647700" y="5480050"/>
              <a:ext cx="157163" cy="157163"/>
            </a:xfrm>
            <a:custGeom>
              <a:rect b="b" l="l" r="r" t="t"/>
              <a:pathLst>
                <a:path extrusionOk="0" h="33" w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66675" y="903288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0" y="3897313"/>
              <a:ext cx="133350" cy="266700"/>
            </a:xfrm>
            <a:custGeom>
              <a:rect b="b" l="l" r="r" t="t"/>
              <a:pathLst>
                <a:path extrusionOk="0" h="168" w="84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76" name="Google Shape;76;p2"/>
            <p:cNvSpPr/>
            <p:nvPr/>
          </p:nvSpPr>
          <p:spPr>
            <a:xfrm>
              <a:off x="66675" y="4149725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0" y="1644650"/>
              <a:ext cx="133350" cy="269875"/>
            </a:xfrm>
            <a:custGeom>
              <a:rect b="b" l="l" r="r" t="t"/>
              <a:pathLst>
                <a:path extrusionOk="0" h="170" w="84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78" name="Google Shape;78;p2"/>
            <p:cNvSpPr/>
            <p:nvPr/>
          </p:nvSpPr>
          <p:spPr>
            <a:xfrm>
              <a:off x="66675" y="1468438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695325" y="4763"/>
              <a:ext cx="309563" cy="1558925"/>
            </a:xfrm>
            <a:custGeom>
              <a:rect b="b" l="l" r="r" t="t"/>
              <a:pathLst>
                <a:path extrusionOk="0" h="982" w="195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80" name="Google Shape;80;p2"/>
            <p:cNvSpPr/>
            <p:nvPr/>
          </p:nvSpPr>
          <p:spPr>
            <a:xfrm>
              <a:off x="57150" y="4881563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138113" y="5060950"/>
              <a:ext cx="304800" cy="1778000"/>
            </a:xfrm>
            <a:custGeom>
              <a:rect b="b" l="l" r="r" t="t"/>
              <a:pathLst>
                <a:path extrusionOk="0" h="1120" w="192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82" name="Google Shape;82;p2"/>
            <p:cNvSpPr/>
            <p:nvPr/>
          </p:nvSpPr>
          <p:spPr>
            <a:xfrm>
              <a:off x="561975" y="6430963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642938" y="6610350"/>
              <a:ext cx="23813" cy="242888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76200" y="6430963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0" y="5978525"/>
              <a:ext cx="190500" cy="461963"/>
            </a:xfrm>
            <a:custGeom>
              <a:rect b="b" l="l" r="r" t="t"/>
              <a:pathLst>
                <a:path extrusionOk="0" h="291" w="120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86" name="Google Shape;86;p2"/>
            <p:cNvSpPr/>
            <p:nvPr/>
          </p:nvSpPr>
          <p:spPr>
            <a:xfrm>
              <a:off x="1014413" y="1801813"/>
              <a:ext cx="214313" cy="755650"/>
            </a:xfrm>
            <a:custGeom>
              <a:rect b="b" l="l" r="r" t="t"/>
              <a:pathLst>
                <a:path extrusionOk="0" h="476" w="135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87" name="Google Shape;87;p2"/>
            <p:cNvSpPr/>
            <p:nvPr/>
          </p:nvSpPr>
          <p:spPr>
            <a:xfrm>
              <a:off x="938213" y="2547938"/>
              <a:ext cx="166688" cy="160338"/>
            </a:xfrm>
            <a:custGeom>
              <a:rect b="b" l="l" r="r" t="t"/>
              <a:pathLst>
                <a:path extrusionOk="0" h="34" w="35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595313" y="4763"/>
              <a:ext cx="638175" cy="4025900"/>
            </a:xfrm>
            <a:custGeom>
              <a:rect b="b" l="l" r="r" t="t"/>
              <a:pathLst>
                <a:path extrusionOk="0" h="2536" w="402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89" name="Google Shape;89;p2"/>
            <p:cNvSpPr/>
            <p:nvPr/>
          </p:nvSpPr>
          <p:spPr>
            <a:xfrm>
              <a:off x="1223963" y="1382713"/>
              <a:ext cx="142875" cy="476250"/>
            </a:xfrm>
            <a:custGeom>
              <a:rect b="b" l="l" r="r" t="t"/>
              <a:pathLst>
                <a:path extrusionOk="0" h="300" w="9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90" name="Google Shape;90;p2"/>
            <p:cNvSpPr/>
            <p:nvPr/>
          </p:nvSpPr>
          <p:spPr>
            <a:xfrm>
              <a:off x="1300163" y="1849438"/>
              <a:ext cx="109538" cy="107950"/>
            </a:xfrm>
            <a:custGeom>
              <a:rect b="b" l="l" r="r" t="t"/>
              <a:pathLst>
                <a:path extrusionOk="0" h="23" w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280988" y="3417888"/>
              <a:ext cx="142875" cy="474663"/>
            </a:xfrm>
            <a:custGeom>
              <a:rect b="b" l="l" r="r" t="t"/>
              <a:pathLst>
                <a:path extrusionOk="0" h="299" w="90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92" name="Google Shape;92;p2"/>
            <p:cNvSpPr/>
            <p:nvPr/>
          </p:nvSpPr>
          <p:spPr>
            <a:xfrm>
              <a:off x="238125" y="3883025"/>
              <a:ext cx="109538" cy="109538"/>
            </a:xfrm>
            <a:custGeom>
              <a:rect b="b" l="l" r="r" t="t"/>
              <a:pathLst>
                <a:path extrusionOk="0" h="23" w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4763" y="2166938"/>
              <a:ext cx="114300" cy="452438"/>
            </a:xfrm>
            <a:custGeom>
              <a:rect b="b" l="l" r="r" t="t"/>
              <a:pathLst>
                <a:path extrusionOk="0" h="285" w="72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94" name="Google Shape;94;p2"/>
            <p:cNvSpPr/>
            <p:nvPr/>
          </p:nvSpPr>
          <p:spPr>
            <a:xfrm>
              <a:off x="52388" y="2066925"/>
              <a:ext cx="109538" cy="109538"/>
            </a:xfrm>
            <a:custGeom>
              <a:rect b="b" l="l" r="r" t="t"/>
              <a:pathLst>
                <a:path extrusionOk="0" h="23" w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1228725" y="4662488"/>
              <a:ext cx="23813" cy="2181225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1319213" y="5041900"/>
              <a:ext cx="371475" cy="1801813"/>
            </a:xfrm>
            <a:custGeom>
              <a:rect b="b" l="l" r="r" t="t"/>
              <a:pathLst>
                <a:path extrusionOk="0" h="1135" w="234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97" name="Google Shape;97;p2"/>
            <p:cNvSpPr/>
            <p:nvPr/>
          </p:nvSpPr>
          <p:spPr>
            <a:xfrm>
              <a:off x="1147763" y="448151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819150" y="3983038"/>
              <a:ext cx="347663" cy="2860675"/>
            </a:xfrm>
            <a:custGeom>
              <a:rect b="b" l="l" r="r" t="t"/>
              <a:pathLst>
                <a:path extrusionOk="0" h="1802" w="219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99" name="Google Shape;99;p2"/>
            <p:cNvSpPr/>
            <p:nvPr/>
          </p:nvSpPr>
          <p:spPr>
            <a:xfrm>
              <a:off x="728663" y="3806825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1624013" y="4867275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1404938" y="5422900"/>
              <a:ext cx="371475" cy="1425575"/>
            </a:xfrm>
            <a:custGeom>
              <a:rect b="b" l="l" r="r" t="t"/>
              <a:pathLst>
                <a:path extrusionOk="0" h="898" w="234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02" name="Google Shape;102;p2"/>
            <p:cNvSpPr/>
            <p:nvPr/>
          </p:nvSpPr>
          <p:spPr>
            <a:xfrm>
              <a:off x="1666875" y="5945188"/>
              <a:ext cx="152400" cy="912813"/>
            </a:xfrm>
            <a:custGeom>
              <a:rect b="b" l="l" r="r" t="t"/>
              <a:pathLst>
                <a:path extrusionOk="0" h="575" w="96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03" name="Google Shape;103;p2"/>
            <p:cNvSpPr/>
            <p:nvPr/>
          </p:nvSpPr>
          <p:spPr>
            <a:xfrm>
              <a:off x="1709738" y="5246688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1709738" y="576421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1766888" y="6330950"/>
              <a:ext cx="419100" cy="527050"/>
            </a:xfrm>
            <a:custGeom>
              <a:rect b="b" l="l" r="r" t="t"/>
              <a:pathLst>
                <a:path extrusionOk="0" h="332" w="264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06" name="Google Shape;106;p2"/>
            <p:cNvSpPr/>
            <p:nvPr/>
          </p:nvSpPr>
          <p:spPr>
            <a:xfrm>
              <a:off x="2147888" y="6221413"/>
              <a:ext cx="157163" cy="147638"/>
            </a:xfrm>
            <a:custGeom>
              <a:rect b="b" l="l" r="r" t="t"/>
              <a:pathLst>
                <a:path extrusionOk="0" h="31" w="33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504825" y="9525"/>
              <a:ext cx="233363" cy="5103813"/>
            </a:xfrm>
            <a:custGeom>
              <a:rect b="b" l="l" r="r" t="t"/>
              <a:pathLst>
                <a:path extrusionOk="0" h="3215" w="147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08" name="Google Shape;108;p2"/>
            <p:cNvSpPr/>
            <p:nvPr/>
          </p:nvSpPr>
          <p:spPr>
            <a:xfrm>
              <a:off x="633413" y="5103813"/>
              <a:ext cx="185738" cy="185738"/>
            </a:xfrm>
            <a:custGeom>
              <a:rect b="b" l="l" r="r" t="t"/>
              <a:pathLst>
                <a:path extrusionOk="0" h="39" w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" name="Google Shape;109;p2"/>
          <p:cNvSpPr txBox="1"/>
          <p:nvPr>
            <p:ph type="ctrTitle"/>
          </p:nvPr>
        </p:nvSpPr>
        <p:spPr>
          <a:xfrm>
            <a:off x="1876424" y="1122363"/>
            <a:ext cx="8791575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Questrial"/>
              <a:buNone/>
              <a:defRPr b="0" i="0" sz="4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0" name="Google Shape;110;p2"/>
          <p:cNvSpPr txBox="1"/>
          <p:nvPr>
            <p:ph idx="1" type="subTitle"/>
          </p:nvPr>
        </p:nvSpPr>
        <p:spPr>
          <a:xfrm>
            <a:off x="1876424" y="3602038"/>
            <a:ext cx="8791575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marR="0" rtl="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marR="0" rtl="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5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marR="0" rtl="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marR="0" rtl="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marR="0" rtl="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marR="0" rtl="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marR="0" rtl="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marR="0" rtl="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11" name="Google Shape;111;p2"/>
          <p:cNvSpPr txBox="1"/>
          <p:nvPr>
            <p:ph idx="10" type="dt"/>
          </p:nvPr>
        </p:nvSpPr>
        <p:spPr>
          <a:xfrm>
            <a:off x="7077511" y="54102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50" u="none" cap="none" strike="noStrike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12" name="Google Shape;112;p2"/>
          <p:cNvSpPr txBox="1"/>
          <p:nvPr>
            <p:ph idx="11" type="ftr"/>
          </p:nvPr>
        </p:nvSpPr>
        <p:spPr>
          <a:xfrm>
            <a:off x="1876424" y="5410201"/>
            <a:ext cx="512488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50" u="none" cap="none" strike="noStrike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13" name="Google Shape;113;p2"/>
          <p:cNvSpPr txBox="1"/>
          <p:nvPr>
            <p:ph idx="12" type="sldNum"/>
          </p:nvPr>
        </p:nvSpPr>
        <p:spPr>
          <a:xfrm>
            <a:off x="9896911" y="5410199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2"/>
          <p:cNvSpPr txBox="1"/>
          <p:nvPr>
            <p:ph type="title"/>
          </p:nvPr>
        </p:nvSpPr>
        <p:spPr>
          <a:xfrm>
            <a:off x="1141413" y="609600"/>
            <a:ext cx="5934508" cy="163988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Questrial"/>
              <a:buNone/>
              <a:defRPr b="0" i="0" sz="32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69" name="Google Shape;269;p12"/>
          <p:cNvSpPr/>
          <p:nvPr>
            <p:ph idx="2" type="pic"/>
          </p:nvPr>
        </p:nvSpPr>
        <p:spPr>
          <a:xfrm>
            <a:off x="7380721" y="609601"/>
            <a:ext cx="3666690" cy="5181599"/>
          </a:xfrm>
          <a:prstGeom prst="round2DiagRect">
            <a:avLst>
              <a:gd fmla="val 5608" name="adj1"/>
              <a:gd fmla="val 0" name="adj2"/>
            </a:avLst>
          </a:prstGeom>
          <a:noFill/>
          <a:ln cap="sq" cmpd="sng" w="19050">
            <a:solidFill>
              <a:srgbClr val="B3FFFF">
                <a:alpha val="60000"/>
              </a:srgbClr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889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 b="0" i="0" sz="32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270" name="Google Shape;270;p12"/>
          <p:cNvSpPr txBox="1"/>
          <p:nvPr>
            <p:ph idx="1" type="body"/>
          </p:nvPr>
        </p:nvSpPr>
        <p:spPr>
          <a:xfrm>
            <a:off x="1141410" y="2249486"/>
            <a:ext cx="5934511" cy="35417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228600" lvl="1" marL="914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228600" lvl="2" marL="1371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-228600" lvl="3" marL="1828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-228600" lvl="4" marL="22860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228600" lvl="5" marL="27432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228600" lvl="6" marL="3200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228600" lvl="7" marL="3657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228600" lvl="8" marL="4114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271" name="Google Shape;271;p12"/>
          <p:cNvSpPr txBox="1"/>
          <p:nvPr>
            <p:ph idx="10" type="dt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272" name="Google Shape;272;p12"/>
          <p:cNvSpPr txBox="1"/>
          <p:nvPr>
            <p:ph idx="11" type="ftr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50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273" name="Google Shape;273;p12"/>
          <p:cNvSpPr txBox="1"/>
          <p:nvPr>
            <p:ph idx="12" type="sldNum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anoramic Picture with Caption">
  <p:cSld name="Panoramic Picture with Caption"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13"/>
          <p:cNvSpPr txBox="1"/>
          <p:nvPr>
            <p:ph type="title"/>
          </p:nvPr>
        </p:nvSpPr>
        <p:spPr>
          <a:xfrm>
            <a:off x="1141410" y="4304664"/>
            <a:ext cx="9912355" cy="8193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Questrial"/>
              <a:buNone/>
              <a:defRPr b="0" i="0" sz="32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76" name="Google Shape;276;p13"/>
          <p:cNvSpPr/>
          <p:nvPr>
            <p:ph idx="2" type="pic"/>
          </p:nvPr>
        </p:nvSpPr>
        <p:spPr>
          <a:xfrm>
            <a:off x="1141411" y="606426"/>
            <a:ext cx="9912354" cy="3299778"/>
          </a:xfrm>
          <a:prstGeom prst="round2DiagRect">
            <a:avLst>
              <a:gd fmla="val 4860" name="adj1"/>
              <a:gd fmla="val 0" name="adj2"/>
            </a:avLst>
          </a:prstGeom>
          <a:noFill/>
          <a:ln cap="sq" cmpd="sng" w="19050">
            <a:solidFill>
              <a:srgbClr val="B3FFFF">
                <a:alpha val="60000"/>
              </a:srgbClr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889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 b="0" i="0" sz="32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277" name="Google Shape;277;p13"/>
          <p:cNvSpPr txBox="1"/>
          <p:nvPr>
            <p:ph idx="1" type="body"/>
          </p:nvPr>
        </p:nvSpPr>
        <p:spPr>
          <a:xfrm>
            <a:off x="1141364" y="5124020"/>
            <a:ext cx="9910859" cy="6824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228600" lvl="1" marL="914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228600" lvl="2" marL="1371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-228600" lvl="3" marL="1828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-228600" lvl="4" marL="22860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228600" lvl="5" marL="27432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228600" lvl="6" marL="3200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228600" lvl="7" marL="3657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228600" lvl="8" marL="4114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278" name="Google Shape;278;p13"/>
          <p:cNvSpPr txBox="1"/>
          <p:nvPr>
            <p:ph idx="10" type="dt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279" name="Google Shape;279;p13"/>
          <p:cNvSpPr txBox="1"/>
          <p:nvPr>
            <p:ph idx="11" type="ftr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50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280" name="Google Shape;280;p13"/>
          <p:cNvSpPr txBox="1"/>
          <p:nvPr>
            <p:ph idx="12" type="sldNum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aption">
  <p:cSld name="Title and Caption"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4"/>
          <p:cNvSpPr txBox="1"/>
          <p:nvPr>
            <p:ph type="title"/>
          </p:nvPr>
        </p:nvSpPr>
        <p:spPr>
          <a:xfrm>
            <a:off x="1141456" y="609600"/>
            <a:ext cx="9905955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estrial"/>
              <a:buNone/>
              <a:defRPr b="0" i="0" sz="3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83" name="Google Shape;283;p14"/>
          <p:cNvSpPr txBox="1"/>
          <p:nvPr>
            <p:ph idx="1" type="body"/>
          </p:nvPr>
        </p:nvSpPr>
        <p:spPr>
          <a:xfrm>
            <a:off x="1141410" y="4419599"/>
            <a:ext cx="9904459" cy="1371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228600" lvl="1" marL="914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228600" lvl="2" marL="1371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-228600" lvl="3" marL="1828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-228600" lvl="4" marL="22860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228600" lvl="5" marL="27432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228600" lvl="6" marL="3200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228600" lvl="7" marL="3657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228600" lvl="8" marL="4114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284" name="Google Shape;284;p14"/>
          <p:cNvSpPr txBox="1"/>
          <p:nvPr>
            <p:ph idx="10" type="dt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285" name="Google Shape;285;p14"/>
          <p:cNvSpPr txBox="1"/>
          <p:nvPr>
            <p:ph idx="11" type="ftr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50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286" name="Google Shape;286;p14"/>
          <p:cNvSpPr txBox="1"/>
          <p:nvPr>
            <p:ph idx="12" type="sldNum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 with Caption">
  <p:cSld name="Quote with Caption"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15"/>
          <p:cNvSpPr txBox="1"/>
          <p:nvPr>
            <p:ph type="title"/>
          </p:nvPr>
        </p:nvSpPr>
        <p:spPr>
          <a:xfrm>
            <a:off x="1446212" y="609599"/>
            <a:ext cx="9302752" cy="274842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estrial"/>
              <a:buNone/>
              <a:defRPr b="0" i="0" sz="3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89" name="Google Shape;289;p15"/>
          <p:cNvSpPr txBox="1"/>
          <p:nvPr>
            <p:ph idx="1" type="body"/>
          </p:nvPr>
        </p:nvSpPr>
        <p:spPr>
          <a:xfrm>
            <a:off x="1720644" y="3365557"/>
            <a:ext cx="8752299" cy="5489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228600" lvl="1" marL="914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228600" lvl="2" marL="1371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-228600" lvl="3" marL="1828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-228600" lvl="4" marL="22860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228600" lvl="5" marL="27432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228600" lvl="6" marL="3200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228600" lvl="7" marL="3657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228600" lvl="8" marL="4114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290" name="Google Shape;290;p15"/>
          <p:cNvSpPr txBox="1"/>
          <p:nvPr>
            <p:ph idx="2" type="body"/>
          </p:nvPr>
        </p:nvSpPr>
        <p:spPr>
          <a:xfrm>
            <a:off x="1141411" y="4309919"/>
            <a:ext cx="9906002" cy="14894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228600" lvl="1" marL="914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228600" lvl="2" marL="1371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-228600" lvl="3" marL="1828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-228600" lvl="4" marL="22860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228600" lvl="5" marL="27432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228600" lvl="6" marL="3200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228600" lvl="7" marL="3657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228600" lvl="8" marL="4114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291" name="Google Shape;291;p15"/>
          <p:cNvSpPr txBox="1"/>
          <p:nvPr>
            <p:ph idx="10" type="dt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292" name="Google Shape;292;p15"/>
          <p:cNvSpPr txBox="1"/>
          <p:nvPr>
            <p:ph idx="11" type="ftr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50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293" name="Google Shape;293;p15"/>
          <p:cNvSpPr txBox="1"/>
          <p:nvPr>
            <p:ph idx="12" type="sldNum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294" name="Google Shape;294;p15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Questrial"/>
              <a:buNone/>
            </a:pPr>
            <a:r>
              <a:rPr b="0" lang="fr-FR" sz="8000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“</a:t>
            </a:r>
            <a:endParaRPr/>
          </a:p>
        </p:txBody>
      </p:sp>
      <p:sp>
        <p:nvSpPr>
          <p:cNvPr id="295" name="Google Shape;295;p15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Questrial"/>
              <a:buNone/>
            </a:pPr>
            <a:r>
              <a:rPr b="0" lang="fr-FR" sz="8000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Name Card">
  <p:cSld name="Name Card"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16"/>
          <p:cNvSpPr txBox="1"/>
          <p:nvPr>
            <p:ph type="title"/>
          </p:nvPr>
        </p:nvSpPr>
        <p:spPr>
          <a:xfrm>
            <a:off x="1141410" y="2134041"/>
            <a:ext cx="9906001" cy="251183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estrial"/>
              <a:buNone/>
              <a:defRPr b="0" i="0" sz="3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98" name="Google Shape;298;p16"/>
          <p:cNvSpPr txBox="1"/>
          <p:nvPr>
            <p:ph idx="1" type="body"/>
          </p:nvPr>
        </p:nvSpPr>
        <p:spPr>
          <a:xfrm>
            <a:off x="1141364" y="4657655"/>
            <a:ext cx="9904505" cy="11406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228600" lvl="1" marL="914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228600" lvl="2" marL="1371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-228600" lvl="3" marL="1828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-228600" lvl="4" marL="22860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228600" lvl="5" marL="27432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228600" lvl="6" marL="3200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228600" lvl="7" marL="3657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228600" lvl="8" marL="4114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299" name="Google Shape;299;p16"/>
          <p:cNvSpPr txBox="1"/>
          <p:nvPr>
            <p:ph idx="10" type="dt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300" name="Google Shape;300;p16"/>
          <p:cNvSpPr txBox="1"/>
          <p:nvPr>
            <p:ph idx="11" type="ftr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50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301" name="Google Shape;301;p16"/>
          <p:cNvSpPr txBox="1"/>
          <p:nvPr>
            <p:ph idx="12" type="sldNum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 Column">
  <p:cSld name="3 Column"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17"/>
          <p:cNvSpPr txBox="1"/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estrial"/>
              <a:buNone/>
              <a:defRPr b="0" i="0" sz="3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04" name="Google Shape;304;p17"/>
          <p:cNvSpPr txBox="1"/>
          <p:nvPr>
            <p:ph idx="1" type="body"/>
          </p:nvPr>
        </p:nvSpPr>
        <p:spPr>
          <a:xfrm>
            <a:off x="1141410" y="2674463"/>
            <a:ext cx="3196899" cy="685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228600" lvl="1" marL="914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228600" lvl="2" marL="1371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-228600" lvl="3" marL="1828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-228600" lvl="4" marL="22860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228600" lvl="5" marL="27432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228600" lvl="6" marL="3200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228600" lvl="7" marL="3657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228600" lvl="8" marL="4114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305" name="Google Shape;305;p17"/>
          <p:cNvSpPr txBox="1"/>
          <p:nvPr>
            <p:ph idx="2" type="body"/>
          </p:nvPr>
        </p:nvSpPr>
        <p:spPr>
          <a:xfrm>
            <a:off x="1127918" y="3360263"/>
            <a:ext cx="3208735" cy="24309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228600" lvl="1" marL="914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228600" lvl="2" marL="1371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-228600" lvl="3" marL="1828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-228600" lvl="4" marL="22860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228600" lvl="5" marL="27432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228600" lvl="6" marL="3200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228600" lvl="7" marL="3657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228600" lvl="8" marL="4114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306" name="Google Shape;306;p17"/>
          <p:cNvSpPr txBox="1"/>
          <p:nvPr>
            <p:ph idx="3" type="body"/>
          </p:nvPr>
        </p:nvSpPr>
        <p:spPr>
          <a:xfrm>
            <a:off x="4514766" y="2677635"/>
            <a:ext cx="3184385" cy="685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228600" lvl="1" marL="914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228600" lvl="2" marL="1371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-228600" lvl="3" marL="1828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-228600" lvl="4" marL="22860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228600" lvl="5" marL="27432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228600" lvl="6" marL="3200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228600" lvl="7" marL="3657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228600" lvl="8" marL="4114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307" name="Google Shape;307;p17"/>
          <p:cNvSpPr txBox="1"/>
          <p:nvPr>
            <p:ph idx="4" type="body"/>
          </p:nvPr>
        </p:nvSpPr>
        <p:spPr>
          <a:xfrm>
            <a:off x="4504213" y="3363435"/>
            <a:ext cx="3195830" cy="24309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228600" lvl="1" marL="914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228600" lvl="2" marL="1371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-228600" lvl="3" marL="1828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-228600" lvl="4" marL="22860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228600" lvl="5" marL="27432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228600" lvl="6" marL="3200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228600" lvl="7" marL="3657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228600" lvl="8" marL="4114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308" name="Google Shape;308;p17"/>
          <p:cNvSpPr txBox="1"/>
          <p:nvPr>
            <p:ph idx="5" type="body"/>
          </p:nvPr>
        </p:nvSpPr>
        <p:spPr>
          <a:xfrm>
            <a:off x="7852442" y="2674463"/>
            <a:ext cx="3194968" cy="685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228600" lvl="1" marL="914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228600" lvl="2" marL="1371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-228600" lvl="3" marL="1828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-228600" lvl="4" marL="22860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228600" lvl="5" marL="27432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228600" lvl="6" marL="3200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228600" lvl="7" marL="3657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228600" lvl="8" marL="4114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309" name="Google Shape;309;p17"/>
          <p:cNvSpPr txBox="1"/>
          <p:nvPr>
            <p:ph idx="6" type="body"/>
          </p:nvPr>
        </p:nvSpPr>
        <p:spPr>
          <a:xfrm>
            <a:off x="7852442" y="3360263"/>
            <a:ext cx="3194968" cy="24309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228600" lvl="1" marL="914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228600" lvl="2" marL="1371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-228600" lvl="3" marL="1828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-228600" lvl="4" marL="22860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228600" lvl="5" marL="27432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228600" lvl="6" marL="3200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228600" lvl="7" marL="3657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228600" lvl="8" marL="4114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310" name="Google Shape;310;p17"/>
          <p:cNvSpPr txBox="1"/>
          <p:nvPr>
            <p:ph idx="10" type="dt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311" name="Google Shape;311;p17"/>
          <p:cNvSpPr txBox="1"/>
          <p:nvPr>
            <p:ph idx="11" type="ftr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50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312" name="Google Shape;312;p17"/>
          <p:cNvSpPr txBox="1"/>
          <p:nvPr>
            <p:ph idx="12" type="sldNum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 Picture Column">
  <p:cSld name="3 Picture Column"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18"/>
          <p:cNvSpPr txBox="1"/>
          <p:nvPr>
            <p:ph type="title"/>
          </p:nvPr>
        </p:nvSpPr>
        <p:spPr>
          <a:xfrm>
            <a:off x="1141411" y="609600"/>
            <a:ext cx="9905999" cy="190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estrial"/>
              <a:buNone/>
              <a:defRPr b="0" i="0" sz="3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15" name="Google Shape;315;p18"/>
          <p:cNvSpPr txBox="1"/>
          <p:nvPr>
            <p:ph idx="1" type="body"/>
          </p:nvPr>
        </p:nvSpPr>
        <p:spPr>
          <a:xfrm>
            <a:off x="1141413" y="4404596"/>
            <a:ext cx="3195240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228600" lvl="1" marL="914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228600" lvl="2" marL="1371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-228600" lvl="3" marL="1828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-228600" lvl="4" marL="22860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228600" lvl="5" marL="27432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228600" lvl="6" marL="3200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228600" lvl="7" marL="3657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228600" lvl="8" marL="4114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316" name="Google Shape;316;p18"/>
          <p:cNvSpPr/>
          <p:nvPr>
            <p:ph idx="2" type="pic"/>
          </p:nvPr>
        </p:nvSpPr>
        <p:spPr>
          <a:xfrm>
            <a:off x="1141413" y="2666998"/>
            <a:ext cx="3195240" cy="1524000"/>
          </a:xfrm>
          <a:prstGeom prst="round2DiagRect">
            <a:avLst>
              <a:gd fmla="val 16667" name="adj1"/>
              <a:gd fmla="val 0" name="adj2"/>
            </a:avLst>
          </a:prstGeom>
          <a:noFill/>
          <a:ln cap="sq" cmpd="sng" w="19050">
            <a:solidFill>
              <a:srgbClr val="B3FFFF">
                <a:alpha val="60000"/>
              </a:srgbClr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889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317" name="Google Shape;317;p18"/>
          <p:cNvSpPr txBox="1"/>
          <p:nvPr>
            <p:ph idx="3" type="body"/>
          </p:nvPr>
        </p:nvSpPr>
        <p:spPr>
          <a:xfrm>
            <a:off x="1141413" y="4980858"/>
            <a:ext cx="3195240" cy="8178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228600" lvl="1" marL="914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228600" lvl="2" marL="1371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-228600" lvl="3" marL="1828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-228600" lvl="4" marL="22860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228600" lvl="5" marL="27432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228600" lvl="6" marL="3200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228600" lvl="7" marL="3657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228600" lvl="8" marL="4114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318" name="Google Shape;318;p18"/>
          <p:cNvSpPr txBox="1"/>
          <p:nvPr>
            <p:ph idx="4" type="body"/>
          </p:nvPr>
        </p:nvSpPr>
        <p:spPr>
          <a:xfrm>
            <a:off x="4489053" y="4404596"/>
            <a:ext cx="3200400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228600" lvl="1" marL="914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228600" lvl="2" marL="1371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-228600" lvl="3" marL="1828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-228600" lvl="4" marL="22860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228600" lvl="5" marL="27432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228600" lvl="6" marL="3200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228600" lvl="7" marL="3657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228600" lvl="8" marL="4114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319" name="Google Shape;319;p18"/>
          <p:cNvSpPr/>
          <p:nvPr>
            <p:ph idx="5" type="pic"/>
          </p:nvPr>
        </p:nvSpPr>
        <p:spPr>
          <a:xfrm>
            <a:off x="4489053" y="2666998"/>
            <a:ext cx="3198940" cy="1524000"/>
          </a:xfrm>
          <a:prstGeom prst="round2DiagRect">
            <a:avLst>
              <a:gd fmla="val 16667" name="adj1"/>
              <a:gd fmla="val 0" name="adj2"/>
            </a:avLst>
          </a:prstGeom>
          <a:noFill/>
          <a:ln cap="sq" cmpd="sng" w="19050">
            <a:solidFill>
              <a:srgbClr val="B3FFFF">
                <a:alpha val="60000"/>
              </a:srgbClr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889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320" name="Google Shape;320;p18"/>
          <p:cNvSpPr txBox="1"/>
          <p:nvPr>
            <p:ph idx="6" type="body"/>
          </p:nvPr>
        </p:nvSpPr>
        <p:spPr>
          <a:xfrm>
            <a:off x="4487593" y="4980857"/>
            <a:ext cx="3200400" cy="8103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228600" lvl="1" marL="914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228600" lvl="2" marL="1371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-228600" lvl="3" marL="1828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-228600" lvl="4" marL="22860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228600" lvl="5" marL="27432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228600" lvl="6" marL="3200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228600" lvl="7" marL="3657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228600" lvl="8" marL="4114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321" name="Google Shape;321;p18"/>
          <p:cNvSpPr txBox="1"/>
          <p:nvPr>
            <p:ph idx="7" type="body"/>
          </p:nvPr>
        </p:nvSpPr>
        <p:spPr>
          <a:xfrm>
            <a:off x="7852567" y="4404595"/>
            <a:ext cx="3190741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228600" lvl="1" marL="914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228600" lvl="2" marL="1371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-228600" lvl="3" marL="1828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-228600" lvl="4" marL="22860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228600" lvl="5" marL="27432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228600" lvl="6" marL="3200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228600" lvl="7" marL="3657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228600" lvl="8" marL="4114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322" name="Google Shape;322;p18"/>
          <p:cNvSpPr/>
          <p:nvPr>
            <p:ph idx="8" type="pic"/>
          </p:nvPr>
        </p:nvSpPr>
        <p:spPr>
          <a:xfrm>
            <a:off x="7852442" y="2666998"/>
            <a:ext cx="3194969" cy="1524000"/>
          </a:xfrm>
          <a:prstGeom prst="round2DiagRect">
            <a:avLst>
              <a:gd fmla="val 16667" name="adj1"/>
              <a:gd fmla="val 0" name="adj2"/>
            </a:avLst>
          </a:prstGeom>
          <a:noFill/>
          <a:ln cap="sq" cmpd="sng" w="19050">
            <a:solidFill>
              <a:srgbClr val="B3FFFF">
                <a:alpha val="60000"/>
              </a:srgbClr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889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323" name="Google Shape;323;p18"/>
          <p:cNvSpPr txBox="1"/>
          <p:nvPr>
            <p:ph idx="9" type="body"/>
          </p:nvPr>
        </p:nvSpPr>
        <p:spPr>
          <a:xfrm>
            <a:off x="7852442" y="4980854"/>
            <a:ext cx="3194968" cy="8103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228600" lvl="1" marL="914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228600" lvl="2" marL="1371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-228600" lvl="3" marL="1828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-228600" lvl="4" marL="22860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228600" lvl="5" marL="27432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228600" lvl="6" marL="3200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228600" lvl="7" marL="3657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228600" lvl="8" marL="4114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324" name="Google Shape;324;p18"/>
          <p:cNvSpPr txBox="1"/>
          <p:nvPr>
            <p:ph idx="10" type="dt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325" name="Google Shape;325;p18"/>
          <p:cNvSpPr txBox="1"/>
          <p:nvPr>
            <p:ph idx="11" type="ftr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50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326" name="Google Shape;326;p18"/>
          <p:cNvSpPr txBox="1"/>
          <p:nvPr>
            <p:ph idx="12" type="sldNum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19"/>
          <p:cNvSpPr txBox="1"/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estrial"/>
              <a:buNone/>
              <a:defRPr b="0" i="0" sz="3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29" name="Google Shape;329;p19"/>
          <p:cNvSpPr txBox="1"/>
          <p:nvPr>
            <p:ph idx="1" type="body"/>
          </p:nvPr>
        </p:nvSpPr>
        <p:spPr>
          <a:xfrm rot="5400000">
            <a:off x="4323555" y="-932655"/>
            <a:ext cx="3541714" cy="9905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19100" lvl="0" marL="4572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387350" lvl="1" marL="914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371475" lvl="2" marL="1371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-355600" lvl="3" marL="1828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-355600" lvl="4" marL="22860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339725" lvl="5" marL="27432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339725" lvl="6" marL="3200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339725" lvl="7" marL="3657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339725" lvl="8" marL="4114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330" name="Google Shape;330;p19"/>
          <p:cNvSpPr txBox="1"/>
          <p:nvPr>
            <p:ph idx="10" type="dt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331" name="Google Shape;331;p19"/>
          <p:cNvSpPr txBox="1"/>
          <p:nvPr>
            <p:ph idx="11" type="ftr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50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332" name="Google Shape;332;p19"/>
          <p:cNvSpPr txBox="1"/>
          <p:nvPr>
            <p:ph idx="12" type="sldNum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20"/>
          <p:cNvSpPr txBox="1"/>
          <p:nvPr>
            <p:ph type="title"/>
          </p:nvPr>
        </p:nvSpPr>
        <p:spPr>
          <a:xfrm rot="5400000">
            <a:off x="7454105" y="2197894"/>
            <a:ext cx="5181601" cy="200501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estrial"/>
              <a:buNone/>
              <a:defRPr b="0" i="0" sz="3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5" name="Google Shape;335;p20"/>
          <p:cNvSpPr txBox="1"/>
          <p:nvPr>
            <p:ph idx="1" type="body"/>
          </p:nvPr>
        </p:nvSpPr>
        <p:spPr>
          <a:xfrm rot="5400000">
            <a:off x="2424904" y="-673895"/>
            <a:ext cx="5181601" cy="77485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19100" lvl="0" marL="4572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387350" lvl="1" marL="914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371475" lvl="2" marL="1371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-355600" lvl="3" marL="1828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-355600" lvl="4" marL="22860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339725" lvl="5" marL="27432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339725" lvl="6" marL="3200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339725" lvl="7" marL="3657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339725" lvl="8" marL="4114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336" name="Google Shape;336;p20"/>
          <p:cNvSpPr txBox="1"/>
          <p:nvPr>
            <p:ph idx="10" type="dt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337" name="Google Shape;337;p20"/>
          <p:cNvSpPr txBox="1"/>
          <p:nvPr>
            <p:ph idx="11" type="ftr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50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338" name="Google Shape;338;p20"/>
          <p:cNvSpPr txBox="1"/>
          <p:nvPr>
            <p:ph idx="12" type="sldNum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4"/>
          <p:cNvSpPr txBox="1"/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estrial"/>
              <a:buNone/>
              <a:defRPr b="0" i="0" sz="3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63" name="Google Shape;163;p4"/>
          <p:cNvSpPr txBox="1"/>
          <p:nvPr>
            <p:ph idx="1" type="body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19100" lvl="0" marL="4572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387350" lvl="1" marL="914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371475" lvl="2" marL="1371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-355600" lvl="3" marL="1828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-355600" lvl="4" marL="22860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339725" lvl="5" marL="27432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339725" lvl="6" marL="3200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339725" lvl="7" marL="3657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339725" lvl="8" marL="4114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64" name="Google Shape;164;p4"/>
          <p:cNvSpPr txBox="1"/>
          <p:nvPr>
            <p:ph idx="10" type="dt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65" name="Google Shape;165;p4"/>
          <p:cNvSpPr txBox="1"/>
          <p:nvPr>
            <p:ph idx="11" type="ftr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66" name="Google Shape;166;p4"/>
          <p:cNvSpPr txBox="1"/>
          <p:nvPr>
            <p:ph idx="12" type="sldNum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showMasterSp="0" type="title">
  <p:cSld name="TITLE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\\DROBO-FS\QuickDrops\JB\PPTX NG\Droplets\LightingOverlay.png" id="168" name="Google Shape;168;p5"/>
          <p:cNvPicPr preferRelativeResize="0"/>
          <p:nvPr/>
        </p:nvPicPr>
        <p:blipFill rotWithShape="1">
          <a:blip r:embed="rId2">
            <a:alphaModFix amt="30000"/>
          </a:blip>
          <a:srcRect b="0" l="0" r="0" t="0"/>
          <a:stretch/>
        </p:blipFill>
        <p:spPr>
          <a:xfrm>
            <a:off x="0" y="-1"/>
            <a:ext cx="12192003" cy="68580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" name="Google Shape;169;p5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</p:grpSpPr>
        <p:sp>
          <p:nvSpPr>
            <p:cNvPr id="170" name="Google Shape;170;p5"/>
            <p:cNvSpPr/>
            <p:nvPr/>
          </p:nvSpPr>
          <p:spPr>
            <a:xfrm>
              <a:off x="1209675" y="4763"/>
              <a:ext cx="23813" cy="2181225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5"/>
            <p:cNvSpPr/>
            <p:nvPr/>
          </p:nvSpPr>
          <p:spPr>
            <a:xfrm>
              <a:off x="1128713" y="217646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5"/>
            <p:cNvSpPr/>
            <p:nvPr/>
          </p:nvSpPr>
          <p:spPr>
            <a:xfrm>
              <a:off x="1123950" y="4021138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5"/>
            <p:cNvSpPr/>
            <p:nvPr/>
          </p:nvSpPr>
          <p:spPr>
            <a:xfrm>
              <a:off x="414338" y="9525"/>
              <a:ext cx="28575" cy="448151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5"/>
            <p:cNvSpPr/>
            <p:nvPr/>
          </p:nvSpPr>
          <p:spPr>
            <a:xfrm>
              <a:off x="333375" y="448151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5"/>
            <p:cNvSpPr/>
            <p:nvPr/>
          </p:nvSpPr>
          <p:spPr>
            <a:xfrm>
              <a:off x="190500" y="9525"/>
              <a:ext cx="152400" cy="908050"/>
            </a:xfrm>
            <a:custGeom>
              <a:rect b="b" l="l" r="r" t="t"/>
              <a:pathLst>
                <a:path extrusionOk="0" h="572" w="96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76" name="Google Shape;176;p5"/>
            <p:cNvSpPr/>
            <p:nvPr/>
          </p:nvSpPr>
          <p:spPr>
            <a:xfrm>
              <a:off x="1290638" y="14288"/>
              <a:ext cx="376238" cy="1801813"/>
            </a:xfrm>
            <a:custGeom>
              <a:rect b="b" l="l" r="r" t="t"/>
              <a:pathLst>
                <a:path extrusionOk="0" h="1135" w="237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77" name="Google Shape;177;p5"/>
            <p:cNvSpPr/>
            <p:nvPr/>
          </p:nvSpPr>
          <p:spPr>
            <a:xfrm>
              <a:off x="1600200" y="1801813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5"/>
            <p:cNvSpPr/>
            <p:nvPr/>
          </p:nvSpPr>
          <p:spPr>
            <a:xfrm>
              <a:off x="1381125" y="9525"/>
              <a:ext cx="371475" cy="1425575"/>
            </a:xfrm>
            <a:custGeom>
              <a:rect b="b" l="l" r="r" t="t"/>
              <a:pathLst>
                <a:path extrusionOk="0" h="898" w="234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79" name="Google Shape;179;p5"/>
            <p:cNvSpPr/>
            <p:nvPr/>
          </p:nvSpPr>
          <p:spPr>
            <a:xfrm>
              <a:off x="1643063" y="0"/>
              <a:ext cx="152400" cy="912813"/>
            </a:xfrm>
            <a:custGeom>
              <a:rect b="b" l="l" r="r" t="t"/>
              <a:pathLst>
                <a:path extrusionOk="0" h="575" w="96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80" name="Google Shape;180;p5"/>
            <p:cNvSpPr/>
            <p:nvPr/>
          </p:nvSpPr>
          <p:spPr>
            <a:xfrm>
              <a:off x="1685925" y="142081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5"/>
            <p:cNvSpPr/>
            <p:nvPr/>
          </p:nvSpPr>
          <p:spPr>
            <a:xfrm>
              <a:off x="1685925" y="903288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5"/>
            <p:cNvSpPr/>
            <p:nvPr/>
          </p:nvSpPr>
          <p:spPr>
            <a:xfrm>
              <a:off x="1743075" y="4763"/>
              <a:ext cx="419100" cy="522288"/>
            </a:xfrm>
            <a:custGeom>
              <a:rect b="b" l="l" r="r" t="t"/>
              <a:pathLst>
                <a:path extrusionOk="0" h="329" w="264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83" name="Google Shape;183;p5"/>
            <p:cNvSpPr/>
            <p:nvPr/>
          </p:nvSpPr>
          <p:spPr>
            <a:xfrm>
              <a:off x="2119313" y="488950"/>
              <a:ext cx="161925" cy="147638"/>
            </a:xfrm>
            <a:custGeom>
              <a:rect b="b" l="l" r="r" t="t"/>
              <a:pathLst>
                <a:path extrusionOk="0" h="31" w="34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5"/>
            <p:cNvSpPr/>
            <p:nvPr/>
          </p:nvSpPr>
          <p:spPr>
            <a:xfrm>
              <a:off x="952500" y="4763"/>
              <a:ext cx="152400" cy="908050"/>
            </a:xfrm>
            <a:custGeom>
              <a:rect b="b" l="l" r="r" t="t"/>
              <a:pathLst>
                <a:path extrusionOk="0" h="572" w="96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85" name="Google Shape;185;p5"/>
            <p:cNvSpPr/>
            <p:nvPr/>
          </p:nvSpPr>
          <p:spPr>
            <a:xfrm>
              <a:off x="866775" y="903288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5"/>
            <p:cNvSpPr/>
            <p:nvPr/>
          </p:nvSpPr>
          <p:spPr>
            <a:xfrm>
              <a:off x="890588" y="155416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5"/>
            <p:cNvSpPr/>
            <p:nvPr/>
          </p:nvSpPr>
          <p:spPr>
            <a:xfrm>
              <a:off x="738188" y="5622925"/>
              <a:ext cx="338138" cy="1216025"/>
            </a:xfrm>
            <a:custGeom>
              <a:rect b="b" l="l" r="r" t="t"/>
              <a:pathLst>
                <a:path extrusionOk="0" h="766" w="213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88" name="Google Shape;188;p5"/>
            <p:cNvSpPr/>
            <p:nvPr/>
          </p:nvSpPr>
          <p:spPr>
            <a:xfrm>
              <a:off x="647700" y="5480050"/>
              <a:ext cx="157163" cy="157163"/>
            </a:xfrm>
            <a:custGeom>
              <a:rect b="b" l="l" r="r" t="t"/>
              <a:pathLst>
                <a:path extrusionOk="0" h="33" w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5"/>
            <p:cNvSpPr/>
            <p:nvPr/>
          </p:nvSpPr>
          <p:spPr>
            <a:xfrm>
              <a:off x="66675" y="903288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5"/>
            <p:cNvSpPr/>
            <p:nvPr/>
          </p:nvSpPr>
          <p:spPr>
            <a:xfrm>
              <a:off x="0" y="3897313"/>
              <a:ext cx="133350" cy="266700"/>
            </a:xfrm>
            <a:custGeom>
              <a:rect b="b" l="l" r="r" t="t"/>
              <a:pathLst>
                <a:path extrusionOk="0" h="168" w="84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91" name="Google Shape;191;p5"/>
            <p:cNvSpPr/>
            <p:nvPr/>
          </p:nvSpPr>
          <p:spPr>
            <a:xfrm>
              <a:off x="66675" y="4149725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5"/>
            <p:cNvSpPr/>
            <p:nvPr/>
          </p:nvSpPr>
          <p:spPr>
            <a:xfrm>
              <a:off x="0" y="1644650"/>
              <a:ext cx="133350" cy="269875"/>
            </a:xfrm>
            <a:custGeom>
              <a:rect b="b" l="l" r="r" t="t"/>
              <a:pathLst>
                <a:path extrusionOk="0" h="170" w="84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93" name="Google Shape;193;p5"/>
            <p:cNvSpPr/>
            <p:nvPr/>
          </p:nvSpPr>
          <p:spPr>
            <a:xfrm>
              <a:off x="66675" y="1468438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5"/>
            <p:cNvSpPr/>
            <p:nvPr/>
          </p:nvSpPr>
          <p:spPr>
            <a:xfrm>
              <a:off x="695325" y="4763"/>
              <a:ext cx="309563" cy="1558925"/>
            </a:xfrm>
            <a:custGeom>
              <a:rect b="b" l="l" r="r" t="t"/>
              <a:pathLst>
                <a:path extrusionOk="0" h="982" w="195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95" name="Google Shape;195;p5"/>
            <p:cNvSpPr/>
            <p:nvPr/>
          </p:nvSpPr>
          <p:spPr>
            <a:xfrm>
              <a:off x="57150" y="4881563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5"/>
            <p:cNvSpPr/>
            <p:nvPr/>
          </p:nvSpPr>
          <p:spPr>
            <a:xfrm>
              <a:off x="138113" y="5060950"/>
              <a:ext cx="304800" cy="1778000"/>
            </a:xfrm>
            <a:custGeom>
              <a:rect b="b" l="l" r="r" t="t"/>
              <a:pathLst>
                <a:path extrusionOk="0" h="1120" w="192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97" name="Google Shape;197;p5"/>
            <p:cNvSpPr/>
            <p:nvPr/>
          </p:nvSpPr>
          <p:spPr>
            <a:xfrm>
              <a:off x="561975" y="6430963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5"/>
            <p:cNvSpPr/>
            <p:nvPr/>
          </p:nvSpPr>
          <p:spPr>
            <a:xfrm>
              <a:off x="642938" y="6610350"/>
              <a:ext cx="23813" cy="242888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5"/>
            <p:cNvSpPr/>
            <p:nvPr/>
          </p:nvSpPr>
          <p:spPr>
            <a:xfrm>
              <a:off x="76200" y="6430963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5"/>
            <p:cNvSpPr/>
            <p:nvPr/>
          </p:nvSpPr>
          <p:spPr>
            <a:xfrm>
              <a:off x="0" y="5978525"/>
              <a:ext cx="190500" cy="461963"/>
            </a:xfrm>
            <a:custGeom>
              <a:rect b="b" l="l" r="r" t="t"/>
              <a:pathLst>
                <a:path extrusionOk="0" h="291" w="120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201" name="Google Shape;201;p5"/>
            <p:cNvSpPr/>
            <p:nvPr/>
          </p:nvSpPr>
          <p:spPr>
            <a:xfrm>
              <a:off x="1014413" y="1801813"/>
              <a:ext cx="214313" cy="755650"/>
            </a:xfrm>
            <a:custGeom>
              <a:rect b="b" l="l" r="r" t="t"/>
              <a:pathLst>
                <a:path extrusionOk="0" h="476" w="135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202" name="Google Shape;202;p5"/>
            <p:cNvSpPr/>
            <p:nvPr/>
          </p:nvSpPr>
          <p:spPr>
            <a:xfrm>
              <a:off x="938213" y="2547938"/>
              <a:ext cx="166688" cy="160338"/>
            </a:xfrm>
            <a:custGeom>
              <a:rect b="b" l="l" r="r" t="t"/>
              <a:pathLst>
                <a:path extrusionOk="0" h="34" w="35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5"/>
            <p:cNvSpPr/>
            <p:nvPr/>
          </p:nvSpPr>
          <p:spPr>
            <a:xfrm>
              <a:off x="595313" y="4763"/>
              <a:ext cx="638175" cy="4025900"/>
            </a:xfrm>
            <a:custGeom>
              <a:rect b="b" l="l" r="r" t="t"/>
              <a:pathLst>
                <a:path extrusionOk="0" h="2536" w="402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204" name="Google Shape;204;p5"/>
            <p:cNvSpPr/>
            <p:nvPr/>
          </p:nvSpPr>
          <p:spPr>
            <a:xfrm>
              <a:off x="1223963" y="1382713"/>
              <a:ext cx="142875" cy="476250"/>
            </a:xfrm>
            <a:custGeom>
              <a:rect b="b" l="l" r="r" t="t"/>
              <a:pathLst>
                <a:path extrusionOk="0" h="300" w="9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205" name="Google Shape;205;p5"/>
            <p:cNvSpPr/>
            <p:nvPr/>
          </p:nvSpPr>
          <p:spPr>
            <a:xfrm>
              <a:off x="1300163" y="1849438"/>
              <a:ext cx="109538" cy="107950"/>
            </a:xfrm>
            <a:custGeom>
              <a:rect b="b" l="l" r="r" t="t"/>
              <a:pathLst>
                <a:path extrusionOk="0" h="23" w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5"/>
            <p:cNvSpPr/>
            <p:nvPr/>
          </p:nvSpPr>
          <p:spPr>
            <a:xfrm>
              <a:off x="280988" y="3417888"/>
              <a:ext cx="142875" cy="474663"/>
            </a:xfrm>
            <a:custGeom>
              <a:rect b="b" l="l" r="r" t="t"/>
              <a:pathLst>
                <a:path extrusionOk="0" h="299" w="90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207" name="Google Shape;207;p5"/>
            <p:cNvSpPr/>
            <p:nvPr/>
          </p:nvSpPr>
          <p:spPr>
            <a:xfrm>
              <a:off x="238125" y="3883025"/>
              <a:ext cx="109538" cy="109538"/>
            </a:xfrm>
            <a:custGeom>
              <a:rect b="b" l="l" r="r" t="t"/>
              <a:pathLst>
                <a:path extrusionOk="0" h="23" w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5"/>
            <p:cNvSpPr/>
            <p:nvPr/>
          </p:nvSpPr>
          <p:spPr>
            <a:xfrm>
              <a:off x="4763" y="2166938"/>
              <a:ext cx="114300" cy="452438"/>
            </a:xfrm>
            <a:custGeom>
              <a:rect b="b" l="l" r="r" t="t"/>
              <a:pathLst>
                <a:path extrusionOk="0" h="285" w="72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209" name="Google Shape;209;p5"/>
            <p:cNvSpPr/>
            <p:nvPr/>
          </p:nvSpPr>
          <p:spPr>
            <a:xfrm>
              <a:off x="52388" y="2066925"/>
              <a:ext cx="109538" cy="109538"/>
            </a:xfrm>
            <a:custGeom>
              <a:rect b="b" l="l" r="r" t="t"/>
              <a:pathLst>
                <a:path extrusionOk="0" h="23" w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5"/>
            <p:cNvSpPr/>
            <p:nvPr/>
          </p:nvSpPr>
          <p:spPr>
            <a:xfrm>
              <a:off x="1228725" y="4662488"/>
              <a:ext cx="23813" cy="2181225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5"/>
            <p:cNvSpPr/>
            <p:nvPr/>
          </p:nvSpPr>
          <p:spPr>
            <a:xfrm>
              <a:off x="1319213" y="5041900"/>
              <a:ext cx="371475" cy="1801813"/>
            </a:xfrm>
            <a:custGeom>
              <a:rect b="b" l="l" r="r" t="t"/>
              <a:pathLst>
                <a:path extrusionOk="0" h="1135" w="234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212" name="Google Shape;212;p5"/>
            <p:cNvSpPr/>
            <p:nvPr/>
          </p:nvSpPr>
          <p:spPr>
            <a:xfrm>
              <a:off x="1147763" y="448151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5"/>
            <p:cNvSpPr/>
            <p:nvPr/>
          </p:nvSpPr>
          <p:spPr>
            <a:xfrm>
              <a:off x="819150" y="3983038"/>
              <a:ext cx="347663" cy="2860675"/>
            </a:xfrm>
            <a:custGeom>
              <a:rect b="b" l="l" r="r" t="t"/>
              <a:pathLst>
                <a:path extrusionOk="0" h="1802" w="219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214" name="Google Shape;214;p5"/>
            <p:cNvSpPr/>
            <p:nvPr/>
          </p:nvSpPr>
          <p:spPr>
            <a:xfrm>
              <a:off x="728663" y="3806825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5"/>
            <p:cNvSpPr/>
            <p:nvPr/>
          </p:nvSpPr>
          <p:spPr>
            <a:xfrm>
              <a:off x="1624013" y="4867275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5"/>
            <p:cNvSpPr/>
            <p:nvPr/>
          </p:nvSpPr>
          <p:spPr>
            <a:xfrm>
              <a:off x="1404938" y="5422900"/>
              <a:ext cx="371475" cy="1425575"/>
            </a:xfrm>
            <a:custGeom>
              <a:rect b="b" l="l" r="r" t="t"/>
              <a:pathLst>
                <a:path extrusionOk="0" h="898" w="234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217" name="Google Shape;217;p5"/>
            <p:cNvSpPr/>
            <p:nvPr/>
          </p:nvSpPr>
          <p:spPr>
            <a:xfrm>
              <a:off x="1666875" y="5945188"/>
              <a:ext cx="152400" cy="912813"/>
            </a:xfrm>
            <a:custGeom>
              <a:rect b="b" l="l" r="r" t="t"/>
              <a:pathLst>
                <a:path extrusionOk="0" h="575" w="96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218" name="Google Shape;218;p5"/>
            <p:cNvSpPr/>
            <p:nvPr/>
          </p:nvSpPr>
          <p:spPr>
            <a:xfrm>
              <a:off x="1709738" y="5246688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5"/>
            <p:cNvSpPr/>
            <p:nvPr/>
          </p:nvSpPr>
          <p:spPr>
            <a:xfrm>
              <a:off x="1709738" y="576421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5"/>
            <p:cNvSpPr/>
            <p:nvPr/>
          </p:nvSpPr>
          <p:spPr>
            <a:xfrm>
              <a:off x="1766888" y="6330950"/>
              <a:ext cx="419100" cy="527050"/>
            </a:xfrm>
            <a:custGeom>
              <a:rect b="b" l="l" r="r" t="t"/>
              <a:pathLst>
                <a:path extrusionOk="0" h="332" w="264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221" name="Google Shape;221;p5"/>
            <p:cNvSpPr/>
            <p:nvPr/>
          </p:nvSpPr>
          <p:spPr>
            <a:xfrm>
              <a:off x="2147888" y="6221413"/>
              <a:ext cx="157163" cy="147638"/>
            </a:xfrm>
            <a:custGeom>
              <a:rect b="b" l="l" r="r" t="t"/>
              <a:pathLst>
                <a:path extrusionOk="0" h="31" w="33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5"/>
            <p:cNvSpPr/>
            <p:nvPr/>
          </p:nvSpPr>
          <p:spPr>
            <a:xfrm>
              <a:off x="504825" y="9525"/>
              <a:ext cx="233363" cy="5103813"/>
            </a:xfrm>
            <a:custGeom>
              <a:rect b="b" l="l" r="r" t="t"/>
              <a:pathLst>
                <a:path extrusionOk="0" h="3215" w="147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223" name="Google Shape;223;p5"/>
            <p:cNvSpPr/>
            <p:nvPr/>
          </p:nvSpPr>
          <p:spPr>
            <a:xfrm>
              <a:off x="633413" y="5103813"/>
              <a:ext cx="185738" cy="185738"/>
            </a:xfrm>
            <a:custGeom>
              <a:rect b="b" l="l" r="r" t="t"/>
              <a:pathLst>
                <a:path extrusionOk="0" h="39" w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4" name="Google Shape;224;p5"/>
          <p:cNvSpPr txBox="1"/>
          <p:nvPr>
            <p:ph type="ctrTitle"/>
          </p:nvPr>
        </p:nvSpPr>
        <p:spPr>
          <a:xfrm>
            <a:off x="1876424" y="1122363"/>
            <a:ext cx="8791575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Questrial"/>
              <a:buNone/>
              <a:defRPr b="0" i="0" sz="4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25" name="Google Shape;225;p5"/>
          <p:cNvSpPr txBox="1"/>
          <p:nvPr>
            <p:ph idx="1" type="subTitle"/>
          </p:nvPr>
        </p:nvSpPr>
        <p:spPr>
          <a:xfrm>
            <a:off x="1876424" y="3602038"/>
            <a:ext cx="8791575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Arial"/>
              <a:buNone/>
              <a:defRPr b="0" i="0" sz="2000" u="none" cap="none" strike="noStrike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marR="0" rtl="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marR="0" rtl="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marR="0" rtl="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marR="0" rtl="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marR="0" rtl="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marR="0" rtl="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marR="0" rtl="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marR="0" rtl="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226" name="Google Shape;226;p5"/>
          <p:cNvSpPr txBox="1"/>
          <p:nvPr>
            <p:ph idx="10" type="dt"/>
          </p:nvPr>
        </p:nvSpPr>
        <p:spPr>
          <a:xfrm>
            <a:off x="7077511" y="54102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227" name="Google Shape;227;p5"/>
          <p:cNvSpPr txBox="1"/>
          <p:nvPr>
            <p:ph idx="11" type="ftr"/>
          </p:nvPr>
        </p:nvSpPr>
        <p:spPr>
          <a:xfrm>
            <a:off x="1876424" y="5410201"/>
            <a:ext cx="512488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50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228" name="Google Shape;228;p5"/>
          <p:cNvSpPr txBox="1"/>
          <p:nvPr>
            <p:ph idx="12" type="sldNum"/>
          </p:nvPr>
        </p:nvSpPr>
        <p:spPr>
          <a:xfrm>
            <a:off x="9896911" y="5410199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6"/>
          <p:cNvSpPr txBox="1"/>
          <p:nvPr>
            <p:ph type="title"/>
          </p:nvPr>
        </p:nvSpPr>
        <p:spPr>
          <a:xfrm>
            <a:off x="1141411" y="1419226"/>
            <a:ext cx="99060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estrial"/>
              <a:buNone/>
              <a:defRPr b="0" i="0" sz="3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31" name="Google Shape;231;p6"/>
          <p:cNvSpPr txBox="1"/>
          <p:nvPr>
            <p:ph idx="1" type="body"/>
          </p:nvPr>
        </p:nvSpPr>
        <p:spPr>
          <a:xfrm>
            <a:off x="1141411" y="4424362"/>
            <a:ext cx="9906000" cy="1374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228600" lvl="1" marL="914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228600" lvl="2" marL="1371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-228600" lvl="3" marL="1828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-228600" lvl="4" marL="22860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228600" lvl="5" marL="27432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228600" lvl="6" marL="3200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228600" lvl="7" marL="3657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228600" lvl="8" marL="4114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232" name="Google Shape;232;p6"/>
          <p:cNvSpPr txBox="1"/>
          <p:nvPr>
            <p:ph idx="10" type="dt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233" name="Google Shape;233;p6"/>
          <p:cNvSpPr txBox="1"/>
          <p:nvPr>
            <p:ph idx="11" type="ftr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50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234" name="Google Shape;234;p6"/>
          <p:cNvSpPr txBox="1"/>
          <p:nvPr>
            <p:ph idx="12" type="sldNum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7"/>
          <p:cNvSpPr txBox="1"/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estrial"/>
              <a:buNone/>
              <a:defRPr b="0" i="0" sz="3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37" name="Google Shape;237;p7"/>
          <p:cNvSpPr txBox="1"/>
          <p:nvPr>
            <p:ph idx="1" type="body"/>
          </p:nvPr>
        </p:nvSpPr>
        <p:spPr>
          <a:xfrm>
            <a:off x="1141410" y="2249486"/>
            <a:ext cx="4878389" cy="35417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19100" lvl="0" marL="4572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387350" lvl="1" marL="914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371475" lvl="2" marL="1371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-355600" lvl="3" marL="1828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-355600" lvl="4" marL="22860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339725" lvl="5" marL="27432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339725" lvl="6" marL="3200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339725" lvl="7" marL="3657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339725" lvl="8" marL="4114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238" name="Google Shape;238;p7"/>
          <p:cNvSpPr txBox="1"/>
          <p:nvPr>
            <p:ph idx="2" type="body"/>
          </p:nvPr>
        </p:nvSpPr>
        <p:spPr>
          <a:xfrm>
            <a:off x="6172200" y="2249486"/>
            <a:ext cx="4875211" cy="35417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19100" lvl="0" marL="4572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387350" lvl="1" marL="914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371475" lvl="2" marL="1371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-355600" lvl="3" marL="1828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-355600" lvl="4" marL="22860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339725" lvl="5" marL="27432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339725" lvl="6" marL="3200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339725" lvl="7" marL="3657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339725" lvl="8" marL="4114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239" name="Google Shape;239;p7"/>
          <p:cNvSpPr txBox="1"/>
          <p:nvPr>
            <p:ph idx="10" type="dt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240" name="Google Shape;240;p7"/>
          <p:cNvSpPr txBox="1"/>
          <p:nvPr>
            <p:ph idx="11" type="ftr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50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241" name="Google Shape;241;p7"/>
          <p:cNvSpPr txBox="1"/>
          <p:nvPr>
            <p:ph idx="12" type="sldNum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8"/>
          <p:cNvSpPr txBox="1"/>
          <p:nvPr>
            <p:ph type="title"/>
          </p:nvPr>
        </p:nvSpPr>
        <p:spPr>
          <a:xfrm>
            <a:off x="1141411" y="619126"/>
            <a:ext cx="9906000" cy="14779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estrial"/>
              <a:buNone/>
              <a:defRPr b="0" i="0" sz="3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44" name="Google Shape;244;p8"/>
          <p:cNvSpPr txBox="1"/>
          <p:nvPr>
            <p:ph idx="1" type="body"/>
          </p:nvPr>
        </p:nvSpPr>
        <p:spPr>
          <a:xfrm>
            <a:off x="1370019" y="2249486"/>
            <a:ext cx="4649783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228600" lvl="1" marL="914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228600" lvl="2" marL="1371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-228600" lvl="3" marL="1828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-228600" lvl="4" marL="22860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228600" lvl="5" marL="27432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228600" lvl="6" marL="3200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228600" lvl="7" marL="3657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228600" lvl="8" marL="4114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245" name="Google Shape;245;p8"/>
          <p:cNvSpPr txBox="1"/>
          <p:nvPr>
            <p:ph idx="2" type="body"/>
          </p:nvPr>
        </p:nvSpPr>
        <p:spPr>
          <a:xfrm>
            <a:off x="1141410" y="3073397"/>
            <a:ext cx="4878391" cy="2717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19100" lvl="0" marL="4572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387350" lvl="1" marL="914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371475" lvl="2" marL="1371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-355600" lvl="3" marL="1828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-355600" lvl="4" marL="22860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339725" lvl="5" marL="27432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339725" lvl="6" marL="3200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339725" lvl="7" marL="3657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339725" lvl="8" marL="4114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246" name="Google Shape;246;p8"/>
          <p:cNvSpPr txBox="1"/>
          <p:nvPr>
            <p:ph idx="3" type="body"/>
          </p:nvPr>
        </p:nvSpPr>
        <p:spPr>
          <a:xfrm>
            <a:off x="6400808" y="2249485"/>
            <a:ext cx="4646602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228600" lvl="1" marL="914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228600" lvl="2" marL="1371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-228600" lvl="3" marL="1828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-228600" lvl="4" marL="22860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228600" lvl="5" marL="27432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228600" lvl="6" marL="3200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228600" lvl="7" marL="3657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228600" lvl="8" marL="4114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247" name="Google Shape;247;p8"/>
          <p:cNvSpPr txBox="1"/>
          <p:nvPr>
            <p:ph idx="4" type="body"/>
          </p:nvPr>
        </p:nvSpPr>
        <p:spPr>
          <a:xfrm>
            <a:off x="6172200" y="3073397"/>
            <a:ext cx="4875210" cy="2717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19100" lvl="0" marL="4572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387350" lvl="1" marL="914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371475" lvl="2" marL="1371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-355600" lvl="3" marL="1828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-355600" lvl="4" marL="22860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339725" lvl="5" marL="27432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339725" lvl="6" marL="3200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339725" lvl="7" marL="3657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339725" lvl="8" marL="4114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248" name="Google Shape;248;p8"/>
          <p:cNvSpPr txBox="1"/>
          <p:nvPr>
            <p:ph idx="10" type="dt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249" name="Google Shape;249;p8"/>
          <p:cNvSpPr txBox="1"/>
          <p:nvPr>
            <p:ph idx="11" type="ftr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50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250" name="Google Shape;250;p8"/>
          <p:cNvSpPr txBox="1"/>
          <p:nvPr>
            <p:ph idx="12" type="sldNum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9"/>
          <p:cNvSpPr txBox="1"/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estrial"/>
              <a:buNone/>
              <a:defRPr b="0" i="0" sz="3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53" name="Google Shape;253;p9"/>
          <p:cNvSpPr txBox="1"/>
          <p:nvPr>
            <p:ph idx="10" type="dt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254" name="Google Shape;254;p9"/>
          <p:cNvSpPr txBox="1"/>
          <p:nvPr>
            <p:ph idx="11" type="ftr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50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255" name="Google Shape;255;p9"/>
          <p:cNvSpPr txBox="1"/>
          <p:nvPr>
            <p:ph idx="12" type="sldNum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0"/>
          <p:cNvSpPr txBox="1"/>
          <p:nvPr>
            <p:ph idx="10" type="dt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258" name="Google Shape;258;p10"/>
          <p:cNvSpPr txBox="1"/>
          <p:nvPr>
            <p:ph idx="11" type="ftr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50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259" name="Google Shape;259;p10"/>
          <p:cNvSpPr txBox="1"/>
          <p:nvPr>
            <p:ph idx="12" type="sldNum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1"/>
          <p:cNvSpPr txBox="1"/>
          <p:nvPr>
            <p:ph type="title"/>
          </p:nvPr>
        </p:nvSpPr>
        <p:spPr>
          <a:xfrm>
            <a:off x="1146705" y="609601"/>
            <a:ext cx="3856037" cy="163988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Questrial"/>
              <a:buNone/>
              <a:defRPr b="0" i="0" sz="32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62" name="Google Shape;262;p11"/>
          <p:cNvSpPr txBox="1"/>
          <p:nvPr>
            <p:ph idx="1" type="body"/>
          </p:nvPr>
        </p:nvSpPr>
        <p:spPr>
          <a:xfrm>
            <a:off x="5156200" y="592666"/>
            <a:ext cx="5891209" cy="519853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419100" lvl="0" marL="4572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387350" lvl="1" marL="914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371475" lvl="2" marL="1371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-355600" lvl="3" marL="1828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-355600" lvl="4" marL="22860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339725" lvl="5" marL="27432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339725" lvl="6" marL="3200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339725" lvl="7" marL="3657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339725" lvl="8" marL="4114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263" name="Google Shape;263;p11"/>
          <p:cNvSpPr txBox="1"/>
          <p:nvPr>
            <p:ph idx="2" type="body"/>
          </p:nvPr>
        </p:nvSpPr>
        <p:spPr>
          <a:xfrm>
            <a:off x="1146705" y="2249486"/>
            <a:ext cx="3856037" cy="35417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228600" lvl="1" marL="914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228600" lvl="2" marL="1371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-228600" lvl="3" marL="1828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-228600" lvl="4" marL="22860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228600" lvl="5" marL="27432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228600" lvl="6" marL="3200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228600" lvl="7" marL="3657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228600" lvl="8" marL="4114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264" name="Google Shape;264;p11"/>
          <p:cNvSpPr txBox="1"/>
          <p:nvPr>
            <p:ph idx="10" type="dt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265" name="Google Shape;265;p11"/>
          <p:cNvSpPr txBox="1"/>
          <p:nvPr>
            <p:ph idx="11" type="ftr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50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266" name="Google Shape;266;p11"/>
          <p:cNvSpPr txBox="1"/>
          <p:nvPr>
            <p:ph idx="12" type="sldNum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.xml"/><Relationship Id="rId4" Type="http://schemas.openxmlformats.org/officeDocument/2006/relationships/theme" Target="../theme/theme2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theme" Target="../theme/theme3.xml"/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19" Type="http://schemas.openxmlformats.org/officeDocument/2006/relationships/slideLayout" Target="../slideLayouts/slideLayout18.xml"/><Relationship Id="rId6" Type="http://schemas.openxmlformats.org/officeDocument/2006/relationships/slideLayout" Target="../slideLayouts/slideLayout5.xml"/><Relationship Id="rId18" Type="http://schemas.openxmlformats.org/officeDocument/2006/relationships/slideLayout" Target="../slideLayouts/slideLayout17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\\DROBO-FS\QuickDrops\JB\PPTX NG\Droplets\LightingOverlay.png" id="6" name="Google Shape;6;p1"/>
          <p:cNvPicPr preferRelativeResize="0"/>
          <p:nvPr/>
        </p:nvPicPr>
        <p:blipFill rotWithShape="1">
          <a:blip r:embed="rId2">
            <a:alphaModFix amt="30000"/>
          </a:blip>
          <a:srcRect b="0" l="0" r="0" t="0"/>
          <a:stretch/>
        </p:blipFill>
        <p:spPr>
          <a:xfrm>
            <a:off x="0" y="-1"/>
            <a:ext cx="12192003" cy="68580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" name="Google Shape;7;p1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8" name="Google Shape;8;p1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</p:grpSpPr>
          <p:sp>
            <p:nvSpPr>
              <p:cNvPr id="9" name="Google Shape;9;p1"/>
              <p:cNvSpPr/>
              <p:nvPr/>
            </p:nvSpPr>
            <p:spPr>
              <a:xfrm>
                <a:off x="114300" y="4763"/>
                <a:ext cx="23813" cy="2181225"/>
              </a:xfrm>
              <a:prstGeom prst="rect">
                <a:avLst/>
              </a:prstGeom>
              <a:gradFill>
                <a:gsLst>
                  <a:gs pos="0">
                    <a:schemeClr val="dk2"/>
                  </a:gs>
                  <a:gs pos="100000">
                    <a:srgbClr val="B3FFFF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" name="Google Shape;10;p1"/>
              <p:cNvSpPr/>
              <p:nvPr/>
            </p:nvSpPr>
            <p:spPr>
              <a:xfrm>
                <a:off x="33337" y="2176463"/>
                <a:ext cx="190500" cy="190500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B3FFFF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" name="Google Shape;11;p1"/>
              <p:cNvSpPr/>
              <p:nvPr/>
            </p:nvSpPr>
            <p:spPr>
              <a:xfrm>
                <a:off x="28575" y="4021138"/>
                <a:ext cx="190500" cy="188913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B3FFFF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" name="Google Shape;12;p1"/>
              <p:cNvSpPr/>
              <p:nvPr/>
            </p:nvSpPr>
            <p:spPr>
              <a:xfrm>
                <a:off x="200025" y="4763"/>
                <a:ext cx="369888" cy="1811338"/>
              </a:xfrm>
              <a:custGeom>
                <a:rect b="b" l="l" r="r" t="t"/>
                <a:pathLst>
                  <a:path extrusionOk="0" h="1141" w="233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B3FFFF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13" name="Google Shape;13;p1"/>
              <p:cNvSpPr/>
              <p:nvPr/>
            </p:nvSpPr>
            <p:spPr>
              <a:xfrm>
                <a:off x="503237" y="1801813"/>
                <a:ext cx="190500" cy="188913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B3FFFF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" name="Google Shape;14;p1"/>
              <p:cNvSpPr/>
              <p:nvPr/>
            </p:nvSpPr>
            <p:spPr>
              <a:xfrm>
                <a:off x="285750" y="4763"/>
                <a:ext cx="369888" cy="1430338"/>
              </a:xfrm>
              <a:custGeom>
                <a:rect b="b" l="l" r="r" t="t"/>
                <a:pathLst>
                  <a:path extrusionOk="0" h="901" w="233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B3FFFF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15" name="Google Shape;15;p1"/>
              <p:cNvSpPr/>
              <p:nvPr/>
            </p:nvSpPr>
            <p:spPr>
              <a:xfrm>
                <a:off x="546100" y="0"/>
                <a:ext cx="152400" cy="912813"/>
              </a:xfrm>
              <a:custGeom>
                <a:rect b="b" l="l" r="r" t="t"/>
                <a:pathLst>
                  <a:path extrusionOk="0" h="575" w="96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B3FFFF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16" name="Google Shape;16;p1"/>
              <p:cNvSpPr/>
              <p:nvPr/>
            </p:nvSpPr>
            <p:spPr>
              <a:xfrm>
                <a:off x="588962" y="1420813"/>
                <a:ext cx="190500" cy="190500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B3FFFF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Google Shape;17;p1"/>
              <p:cNvSpPr/>
              <p:nvPr/>
            </p:nvSpPr>
            <p:spPr>
              <a:xfrm>
                <a:off x="588962" y="903288"/>
                <a:ext cx="190500" cy="190500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B3FFFF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" name="Google Shape;18;p1"/>
              <p:cNvSpPr/>
              <p:nvPr/>
            </p:nvSpPr>
            <p:spPr>
              <a:xfrm>
                <a:off x="641350" y="0"/>
                <a:ext cx="422275" cy="527050"/>
              </a:xfrm>
              <a:custGeom>
                <a:rect b="b" l="l" r="r" t="t"/>
                <a:pathLst>
                  <a:path extrusionOk="0" h="332" w="266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B3FFFF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19" name="Google Shape;19;p1"/>
              <p:cNvSpPr/>
              <p:nvPr/>
            </p:nvSpPr>
            <p:spPr>
              <a:xfrm>
                <a:off x="1020762" y="488950"/>
                <a:ext cx="161925" cy="147638"/>
              </a:xfrm>
              <a:custGeom>
                <a:rect b="b" l="l" r="r" t="t"/>
                <a:pathLst>
                  <a:path extrusionOk="0" h="31" w="34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B3FFFF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20" name="Google Shape;20;p1"/>
              <p:cNvCxnSpPr/>
              <p:nvPr/>
            </p:nvCxnSpPr>
            <p:spPr>
              <a:xfrm>
                <a:off x="-4763" y="9525"/>
                <a:ext cx="0" cy="0"/>
              </a:xfrm>
              <a:prstGeom prst="straightConnector1">
                <a:avLst/>
              </a:prstGeom>
              <a:gradFill>
                <a:gsLst>
                  <a:gs pos="0">
                    <a:schemeClr val="dk2"/>
                  </a:gs>
                  <a:gs pos="100000">
                    <a:srgbClr val="B3FFFF"/>
                  </a:gs>
                </a:gsLst>
                <a:lin ang="5400000" scaled="0"/>
              </a:gradFill>
              <a:ln cap="flat" cmpd="sng" w="9525">
                <a:solidFill>
                  <a:srgbClr val="FFFFFF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  <p:sp>
            <p:nvSpPr>
              <p:cNvPr id="21" name="Google Shape;21;p1"/>
              <p:cNvSpPr/>
              <p:nvPr/>
            </p:nvSpPr>
            <p:spPr>
              <a:xfrm>
                <a:off x="9525" y="1801813"/>
                <a:ext cx="123825" cy="127000"/>
              </a:xfrm>
              <a:custGeom>
                <a:rect b="b" l="l" r="r" t="t"/>
                <a:pathLst>
                  <a:path extrusionOk="0" h="80" w="78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B3FFFF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2" name="Google Shape;22;p1"/>
              <p:cNvSpPr/>
              <p:nvPr/>
            </p:nvSpPr>
            <p:spPr>
              <a:xfrm>
                <a:off x="-9525" y="3549650"/>
                <a:ext cx="147638" cy="481013"/>
              </a:xfrm>
              <a:custGeom>
                <a:rect b="b" l="l" r="r" t="t"/>
                <a:pathLst>
                  <a:path extrusionOk="0" h="303" w="9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B3FFFF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3" name="Google Shape;23;p1"/>
              <p:cNvSpPr/>
              <p:nvPr/>
            </p:nvSpPr>
            <p:spPr>
              <a:xfrm>
                <a:off x="128587" y="1382713"/>
                <a:ext cx="142875" cy="476250"/>
              </a:xfrm>
              <a:custGeom>
                <a:rect b="b" l="l" r="r" t="t"/>
                <a:pathLst>
                  <a:path extrusionOk="0" h="300" w="9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B3FFFF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4" name="Google Shape;24;p1"/>
              <p:cNvSpPr/>
              <p:nvPr/>
            </p:nvSpPr>
            <p:spPr>
              <a:xfrm>
                <a:off x="204787" y="1849438"/>
                <a:ext cx="114300" cy="107950"/>
              </a:xfrm>
              <a:custGeom>
                <a:rect b="b" l="l" r="r" t="t"/>
                <a:pathLst>
                  <a:path extrusionOk="0" h="23" w="24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B3FFFF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Google Shape;25;p1"/>
              <p:cNvSpPr/>
              <p:nvPr/>
            </p:nvSpPr>
            <p:spPr>
              <a:xfrm>
                <a:off x="133350" y="4662488"/>
                <a:ext cx="23813" cy="2181225"/>
              </a:xfrm>
              <a:prstGeom prst="rect">
                <a:avLst/>
              </a:prstGeom>
              <a:gradFill>
                <a:gsLst>
                  <a:gs pos="0">
                    <a:schemeClr val="dk2"/>
                  </a:gs>
                  <a:gs pos="100000">
                    <a:srgbClr val="B3FFFF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p1"/>
              <p:cNvSpPr/>
              <p:nvPr/>
            </p:nvSpPr>
            <p:spPr>
              <a:xfrm>
                <a:off x="223837" y="5041900"/>
                <a:ext cx="369888" cy="1801813"/>
              </a:xfrm>
              <a:custGeom>
                <a:rect b="b" l="l" r="r" t="t"/>
                <a:pathLst>
                  <a:path extrusionOk="0" h="1135" w="233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B3FFFF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7" name="Google Shape;27;p1"/>
              <p:cNvSpPr/>
              <p:nvPr/>
            </p:nvSpPr>
            <p:spPr>
              <a:xfrm>
                <a:off x="52387" y="4481513"/>
                <a:ext cx="190500" cy="190500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B3FFFF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Google Shape;28;p1"/>
              <p:cNvSpPr/>
              <p:nvPr/>
            </p:nvSpPr>
            <p:spPr>
              <a:xfrm>
                <a:off x="-14288" y="5627688"/>
                <a:ext cx="85725" cy="1216025"/>
              </a:xfrm>
              <a:custGeom>
                <a:rect b="b" l="l" r="r" t="t"/>
                <a:pathLst>
                  <a:path extrusionOk="0" h="766" w="54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B3FFFF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9" name="Google Shape;29;p1"/>
              <p:cNvSpPr/>
              <p:nvPr/>
            </p:nvSpPr>
            <p:spPr>
              <a:xfrm>
                <a:off x="527050" y="4867275"/>
                <a:ext cx="190500" cy="188913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B3FFFF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" name="Google Shape;30;p1"/>
              <p:cNvSpPr/>
              <p:nvPr/>
            </p:nvSpPr>
            <p:spPr>
              <a:xfrm>
                <a:off x="309562" y="5422900"/>
                <a:ext cx="374650" cy="1425575"/>
              </a:xfrm>
              <a:custGeom>
                <a:rect b="b" l="l" r="r" t="t"/>
                <a:pathLst>
                  <a:path extrusionOk="0" h="898" w="236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B3FFFF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31" name="Google Shape;31;p1"/>
              <p:cNvSpPr/>
              <p:nvPr/>
            </p:nvSpPr>
            <p:spPr>
              <a:xfrm>
                <a:off x="569912" y="5945188"/>
                <a:ext cx="152400" cy="912813"/>
              </a:xfrm>
              <a:custGeom>
                <a:rect b="b" l="l" r="r" t="t"/>
                <a:pathLst>
                  <a:path extrusionOk="0" h="575" w="96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B3FFFF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32" name="Google Shape;32;p1"/>
              <p:cNvSpPr/>
              <p:nvPr/>
            </p:nvSpPr>
            <p:spPr>
              <a:xfrm>
                <a:off x="612775" y="5246688"/>
                <a:ext cx="190500" cy="190500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B3FFFF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" name="Google Shape;33;p1"/>
              <p:cNvSpPr/>
              <p:nvPr/>
            </p:nvSpPr>
            <p:spPr>
              <a:xfrm>
                <a:off x="612775" y="5764213"/>
                <a:ext cx="190500" cy="190500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B3FFFF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" name="Google Shape;34;p1"/>
              <p:cNvSpPr/>
              <p:nvPr/>
            </p:nvSpPr>
            <p:spPr>
              <a:xfrm>
                <a:off x="669925" y="6330950"/>
                <a:ext cx="417513" cy="517525"/>
              </a:xfrm>
              <a:custGeom>
                <a:rect b="b" l="l" r="r" t="t"/>
                <a:pathLst>
                  <a:path extrusionOk="0" h="326" w="263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B3FFFF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35" name="Google Shape;35;p1"/>
              <p:cNvSpPr/>
              <p:nvPr/>
            </p:nvSpPr>
            <p:spPr>
              <a:xfrm>
                <a:off x="1049337" y="6221413"/>
                <a:ext cx="157163" cy="147638"/>
              </a:xfrm>
              <a:custGeom>
                <a:rect b="b" l="l" r="r" t="t"/>
                <a:pathLst>
                  <a:path extrusionOk="0" h="31" w="33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B3FFFF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6" name="Google Shape;36;p1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</p:grpSpPr>
          <p:sp>
            <p:nvSpPr>
              <p:cNvPr id="37" name="Google Shape;37;p1"/>
              <p:cNvSpPr/>
              <p:nvPr/>
            </p:nvSpPr>
            <p:spPr>
              <a:xfrm>
                <a:off x="11483975" y="0"/>
                <a:ext cx="417513" cy="512763"/>
              </a:xfrm>
              <a:custGeom>
                <a:rect b="b" l="l" r="r" t="t"/>
                <a:pathLst>
                  <a:path extrusionOk="0" h="323" w="26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adFill>
                <a:gsLst>
                  <a:gs pos="0">
                    <a:srgbClr val="134770">
                      <a:alpha val="80000"/>
                    </a:srgbClr>
                  </a:gs>
                  <a:gs pos="100000">
                    <a:srgbClr val="B3FFFF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38" name="Google Shape;38;p1"/>
              <p:cNvSpPr/>
              <p:nvPr/>
            </p:nvSpPr>
            <p:spPr>
              <a:xfrm>
                <a:off x="11364912" y="474663"/>
                <a:ext cx="157163" cy="152400"/>
              </a:xfrm>
              <a:custGeom>
                <a:rect b="b" l="l" r="r" t="t"/>
                <a:pathLst>
                  <a:path extrusionOk="0" h="32" w="33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134770">
                      <a:alpha val="80000"/>
                    </a:srgbClr>
                  </a:gs>
                  <a:gs pos="100000">
                    <a:srgbClr val="B3FFFF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1"/>
              <p:cNvSpPr/>
              <p:nvPr/>
            </p:nvSpPr>
            <p:spPr>
              <a:xfrm>
                <a:off x="11631612" y="1539875"/>
                <a:ext cx="188913" cy="190500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134770">
                      <a:alpha val="80000"/>
                    </a:srgbClr>
                  </a:gs>
                  <a:gs pos="100000">
                    <a:srgbClr val="B3FFFF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" name="Google Shape;40;p1"/>
              <p:cNvSpPr/>
              <p:nvPr/>
            </p:nvSpPr>
            <p:spPr>
              <a:xfrm>
                <a:off x="11531600" y="5694363"/>
                <a:ext cx="298450" cy="1154113"/>
              </a:xfrm>
              <a:custGeom>
                <a:rect b="b" l="l" r="r" t="t"/>
                <a:pathLst>
                  <a:path extrusionOk="0" h="727" w="188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adFill>
                <a:gsLst>
                  <a:gs pos="0">
                    <a:srgbClr val="134770">
                      <a:alpha val="80000"/>
                    </a:srgbClr>
                  </a:gs>
                  <a:gs pos="100000">
                    <a:srgbClr val="B3FFFF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41" name="Google Shape;41;p1"/>
              <p:cNvSpPr/>
              <p:nvPr/>
            </p:nvSpPr>
            <p:spPr>
              <a:xfrm>
                <a:off x="11772900" y="5551488"/>
                <a:ext cx="157163" cy="155575"/>
              </a:xfrm>
              <a:custGeom>
                <a:rect b="b" l="l" r="r" t="t"/>
                <a:pathLst>
                  <a:path extrusionOk="0" h="33" w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134770">
                      <a:alpha val="80000"/>
                    </a:srgbClr>
                  </a:gs>
                  <a:gs pos="100000">
                    <a:srgbClr val="B3FFFF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" name="Google Shape;42;p1"/>
              <p:cNvSpPr/>
              <p:nvPr/>
            </p:nvSpPr>
            <p:spPr>
              <a:xfrm>
                <a:off x="11710987" y="4763"/>
                <a:ext cx="304800" cy="1544638"/>
              </a:xfrm>
              <a:custGeom>
                <a:rect b="b" l="l" r="r" t="t"/>
                <a:pathLst>
                  <a:path extrusionOk="0" h="973" w="192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adFill>
                <a:gsLst>
                  <a:gs pos="0">
                    <a:srgbClr val="134770">
                      <a:alpha val="80000"/>
                    </a:srgbClr>
                  </a:gs>
                  <a:gs pos="100000">
                    <a:srgbClr val="B3FFFF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43" name="Google Shape;43;p1"/>
              <p:cNvSpPr/>
              <p:nvPr/>
            </p:nvSpPr>
            <p:spPr>
              <a:xfrm>
                <a:off x="11636375" y="4867275"/>
                <a:ext cx="188913" cy="188913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134770">
                      <a:alpha val="80000"/>
                    </a:srgbClr>
                  </a:gs>
                  <a:gs pos="100000">
                    <a:srgbClr val="B3FFFF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" name="Google Shape;44;p1"/>
              <p:cNvSpPr/>
              <p:nvPr/>
            </p:nvSpPr>
            <p:spPr>
              <a:xfrm>
                <a:off x="11441112" y="5046663"/>
                <a:ext cx="307975" cy="1801813"/>
              </a:xfrm>
              <a:custGeom>
                <a:rect b="b" l="l" r="r" t="t"/>
                <a:pathLst>
                  <a:path extrusionOk="0" h="1135" w="194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adFill>
                <a:gsLst>
                  <a:gs pos="0">
                    <a:srgbClr val="134770">
                      <a:alpha val="80000"/>
                    </a:srgbClr>
                  </a:gs>
                  <a:gs pos="100000">
                    <a:srgbClr val="B3FFFF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45" name="Google Shape;45;p1"/>
              <p:cNvSpPr/>
              <p:nvPr/>
            </p:nvSpPr>
            <p:spPr>
              <a:xfrm>
                <a:off x="11849100" y="6416675"/>
                <a:ext cx="190500" cy="188913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134770">
                      <a:alpha val="80000"/>
                    </a:srgbClr>
                  </a:gs>
                  <a:gs pos="100000">
                    <a:srgbClr val="B3FFFF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" name="Google Shape;46;p1"/>
              <p:cNvSpPr/>
              <p:nvPr/>
            </p:nvSpPr>
            <p:spPr>
              <a:xfrm>
                <a:off x="11939587" y="6596063"/>
                <a:ext cx="23813" cy="252413"/>
              </a:xfrm>
              <a:prstGeom prst="rect">
                <a:avLst/>
              </a:prstGeom>
              <a:gradFill>
                <a:gsLst>
                  <a:gs pos="0">
                    <a:srgbClr val="134770">
                      <a:alpha val="80000"/>
                    </a:srgbClr>
                  </a:gs>
                  <a:gs pos="100000">
                    <a:srgbClr val="B3FFFF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47" name="Google Shape;47;p1"/>
          <p:cNvSpPr txBox="1"/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b="0" i="0" sz="36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8" name="Google Shape;48;p1"/>
          <p:cNvSpPr txBox="1"/>
          <p:nvPr>
            <p:ph idx="1" type="body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19100" lvl="0" marL="4572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387350" lvl="1" marL="914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371475" lvl="2" marL="1371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5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-355600" lvl="3" marL="1828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-355600" lvl="4" marL="22860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339725" lvl="5" marL="27432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339725" lvl="6" marL="3200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339725" lvl="7" marL="3657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339725" lvl="8" marL="4114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49" name="Google Shape;49;p1"/>
          <p:cNvSpPr txBox="1"/>
          <p:nvPr>
            <p:ph idx="10" type="dt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50" u="none" cap="none" strike="noStrike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50" name="Google Shape;50;p1"/>
          <p:cNvSpPr txBox="1"/>
          <p:nvPr>
            <p:ph idx="11" type="ftr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50" u="none" cap="none" strike="noStrike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51" name="Google Shape;51;p1"/>
          <p:cNvSpPr txBox="1"/>
          <p:nvPr>
            <p:ph idx="12" type="sldNum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\\DROBO-FS\QuickDrops\JB\PPTX NG\Droplets\LightingOverlay.png" id="115" name="Google Shape;115;p3"/>
          <p:cNvPicPr preferRelativeResize="0"/>
          <p:nvPr/>
        </p:nvPicPr>
        <p:blipFill rotWithShape="1">
          <a:blip r:embed="rId2">
            <a:alphaModFix amt="30000"/>
          </a:blip>
          <a:srcRect b="0" l="0" r="0" t="0"/>
          <a:stretch/>
        </p:blipFill>
        <p:spPr>
          <a:xfrm>
            <a:off x="0" y="-1"/>
            <a:ext cx="12192003" cy="68580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6" name="Google Shape;116;p3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117" name="Google Shape;117;p3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</p:grpSpPr>
          <p:sp>
            <p:nvSpPr>
              <p:cNvPr id="118" name="Google Shape;118;p3"/>
              <p:cNvSpPr/>
              <p:nvPr/>
            </p:nvSpPr>
            <p:spPr>
              <a:xfrm>
                <a:off x="114300" y="4763"/>
                <a:ext cx="23813" cy="2181225"/>
              </a:xfrm>
              <a:prstGeom prst="rect">
                <a:avLst/>
              </a:pr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" name="Google Shape;119;p3"/>
              <p:cNvSpPr/>
              <p:nvPr/>
            </p:nvSpPr>
            <p:spPr>
              <a:xfrm>
                <a:off x="33337" y="2176463"/>
                <a:ext cx="190500" cy="190500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3"/>
              <p:cNvSpPr/>
              <p:nvPr/>
            </p:nvSpPr>
            <p:spPr>
              <a:xfrm>
                <a:off x="28575" y="4021138"/>
                <a:ext cx="190500" cy="188913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3"/>
              <p:cNvSpPr/>
              <p:nvPr/>
            </p:nvSpPr>
            <p:spPr>
              <a:xfrm>
                <a:off x="200025" y="4763"/>
                <a:ext cx="369888" cy="1811338"/>
              </a:xfrm>
              <a:custGeom>
                <a:rect b="b" l="l" r="r" t="t"/>
                <a:pathLst>
                  <a:path extrusionOk="0" h="1141" w="233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122" name="Google Shape;122;p3"/>
              <p:cNvSpPr/>
              <p:nvPr/>
            </p:nvSpPr>
            <p:spPr>
              <a:xfrm>
                <a:off x="503237" y="1801813"/>
                <a:ext cx="190500" cy="188913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" name="Google Shape;123;p3"/>
              <p:cNvSpPr/>
              <p:nvPr/>
            </p:nvSpPr>
            <p:spPr>
              <a:xfrm>
                <a:off x="285750" y="4763"/>
                <a:ext cx="369888" cy="1430338"/>
              </a:xfrm>
              <a:custGeom>
                <a:rect b="b" l="l" r="r" t="t"/>
                <a:pathLst>
                  <a:path extrusionOk="0" h="901" w="233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124" name="Google Shape;124;p3"/>
              <p:cNvSpPr/>
              <p:nvPr/>
            </p:nvSpPr>
            <p:spPr>
              <a:xfrm>
                <a:off x="546100" y="0"/>
                <a:ext cx="152400" cy="912813"/>
              </a:xfrm>
              <a:custGeom>
                <a:rect b="b" l="l" r="r" t="t"/>
                <a:pathLst>
                  <a:path extrusionOk="0" h="575" w="96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125" name="Google Shape;125;p3"/>
              <p:cNvSpPr/>
              <p:nvPr/>
            </p:nvSpPr>
            <p:spPr>
              <a:xfrm>
                <a:off x="588962" y="1420813"/>
                <a:ext cx="190500" cy="190500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" name="Google Shape;126;p3"/>
              <p:cNvSpPr/>
              <p:nvPr/>
            </p:nvSpPr>
            <p:spPr>
              <a:xfrm>
                <a:off x="588962" y="903288"/>
                <a:ext cx="190500" cy="190500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" name="Google Shape;127;p3"/>
              <p:cNvSpPr/>
              <p:nvPr/>
            </p:nvSpPr>
            <p:spPr>
              <a:xfrm>
                <a:off x="641350" y="0"/>
                <a:ext cx="422275" cy="527050"/>
              </a:xfrm>
              <a:custGeom>
                <a:rect b="b" l="l" r="r" t="t"/>
                <a:pathLst>
                  <a:path extrusionOk="0" h="332" w="266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128" name="Google Shape;128;p3"/>
              <p:cNvSpPr/>
              <p:nvPr/>
            </p:nvSpPr>
            <p:spPr>
              <a:xfrm>
                <a:off x="1020762" y="488950"/>
                <a:ext cx="161925" cy="147638"/>
              </a:xfrm>
              <a:custGeom>
                <a:rect b="b" l="l" r="r" t="t"/>
                <a:pathLst>
                  <a:path extrusionOk="0" h="31" w="34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129" name="Google Shape;129;p3"/>
              <p:cNvCxnSpPr/>
              <p:nvPr/>
            </p:nvCxnSpPr>
            <p:spPr>
              <a:xfrm>
                <a:off x="-4763" y="9525"/>
                <a:ext cx="0" cy="0"/>
              </a:xfrm>
              <a:prstGeom prst="straightConnector1">
                <a:avLst/>
              </a:pr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 cap="flat" cmpd="sng" w="9525">
                <a:solidFill>
                  <a:srgbClr val="FFFFFF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  <p:sp>
            <p:nvSpPr>
              <p:cNvPr id="130" name="Google Shape;130;p3"/>
              <p:cNvSpPr/>
              <p:nvPr/>
            </p:nvSpPr>
            <p:spPr>
              <a:xfrm>
                <a:off x="9525" y="1801813"/>
                <a:ext cx="123825" cy="127000"/>
              </a:xfrm>
              <a:custGeom>
                <a:rect b="b" l="l" r="r" t="t"/>
                <a:pathLst>
                  <a:path extrusionOk="0" h="80" w="78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131" name="Google Shape;131;p3"/>
              <p:cNvSpPr/>
              <p:nvPr/>
            </p:nvSpPr>
            <p:spPr>
              <a:xfrm>
                <a:off x="-9525" y="3549650"/>
                <a:ext cx="147638" cy="481013"/>
              </a:xfrm>
              <a:custGeom>
                <a:rect b="b" l="l" r="r" t="t"/>
                <a:pathLst>
                  <a:path extrusionOk="0" h="303" w="9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132" name="Google Shape;132;p3"/>
              <p:cNvSpPr/>
              <p:nvPr/>
            </p:nvSpPr>
            <p:spPr>
              <a:xfrm>
                <a:off x="128587" y="1382713"/>
                <a:ext cx="142875" cy="476250"/>
              </a:xfrm>
              <a:custGeom>
                <a:rect b="b" l="l" r="r" t="t"/>
                <a:pathLst>
                  <a:path extrusionOk="0" h="300" w="9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133" name="Google Shape;133;p3"/>
              <p:cNvSpPr/>
              <p:nvPr/>
            </p:nvSpPr>
            <p:spPr>
              <a:xfrm>
                <a:off x="204787" y="1849438"/>
                <a:ext cx="114300" cy="107950"/>
              </a:xfrm>
              <a:custGeom>
                <a:rect b="b" l="l" r="r" t="t"/>
                <a:pathLst>
                  <a:path extrusionOk="0" h="23" w="24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" name="Google Shape;134;p3"/>
              <p:cNvSpPr/>
              <p:nvPr/>
            </p:nvSpPr>
            <p:spPr>
              <a:xfrm>
                <a:off x="133350" y="4662488"/>
                <a:ext cx="23813" cy="2181225"/>
              </a:xfrm>
              <a:prstGeom prst="rect">
                <a:avLst/>
              </a:pr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" name="Google Shape;135;p3"/>
              <p:cNvSpPr/>
              <p:nvPr/>
            </p:nvSpPr>
            <p:spPr>
              <a:xfrm>
                <a:off x="223837" y="5041900"/>
                <a:ext cx="369888" cy="1801813"/>
              </a:xfrm>
              <a:custGeom>
                <a:rect b="b" l="l" r="r" t="t"/>
                <a:pathLst>
                  <a:path extrusionOk="0" h="1135" w="233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136" name="Google Shape;136;p3"/>
              <p:cNvSpPr/>
              <p:nvPr/>
            </p:nvSpPr>
            <p:spPr>
              <a:xfrm>
                <a:off x="52387" y="4481513"/>
                <a:ext cx="190500" cy="190500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" name="Google Shape;137;p3"/>
              <p:cNvSpPr/>
              <p:nvPr/>
            </p:nvSpPr>
            <p:spPr>
              <a:xfrm>
                <a:off x="-14288" y="5627688"/>
                <a:ext cx="85725" cy="1216025"/>
              </a:xfrm>
              <a:custGeom>
                <a:rect b="b" l="l" r="r" t="t"/>
                <a:pathLst>
                  <a:path extrusionOk="0" h="766" w="54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138" name="Google Shape;138;p3"/>
              <p:cNvSpPr/>
              <p:nvPr/>
            </p:nvSpPr>
            <p:spPr>
              <a:xfrm>
                <a:off x="527050" y="4867275"/>
                <a:ext cx="190500" cy="188913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" name="Google Shape;139;p3"/>
              <p:cNvSpPr/>
              <p:nvPr/>
            </p:nvSpPr>
            <p:spPr>
              <a:xfrm>
                <a:off x="309562" y="5422900"/>
                <a:ext cx="374650" cy="1425575"/>
              </a:xfrm>
              <a:custGeom>
                <a:rect b="b" l="l" r="r" t="t"/>
                <a:pathLst>
                  <a:path extrusionOk="0" h="898" w="236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140" name="Google Shape;140;p3"/>
              <p:cNvSpPr/>
              <p:nvPr/>
            </p:nvSpPr>
            <p:spPr>
              <a:xfrm>
                <a:off x="569912" y="5945188"/>
                <a:ext cx="152400" cy="912813"/>
              </a:xfrm>
              <a:custGeom>
                <a:rect b="b" l="l" r="r" t="t"/>
                <a:pathLst>
                  <a:path extrusionOk="0" h="575" w="96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141" name="Google Shape;141;p3"/>
              <p:cNvSpPr/>
              <p:nvPr/>
            </p:nvSpPr>
            <p:spPr>
              <a:xfrm>
                <a:off x="612775" y="5246688"/>
                <a:ext cx="190500" cy="190500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" name="Google Shape;142;p3"/>
              <p:cNvSpPr/>
              <p:nvPr/>
            </p:nvSpPr>
            <p:spPr>
              <a:xfrm>
                <a:off x="612775" y="5764213"/>
                <a:ext cx="190500" cy="190500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" name="Google Shape;143;p3"/>
              <p:cNvSpPr/>
              <p:nvPr/>
            </p:nvSpPr>
            <p:spPr>
              <a:xfrm>
                <a:off x="669925" y="6330950"/>
                <a:ext cx="417513" cy="517525"/>
              </a:xfrm>
              <a:custGeom>
                <a:rect b="b" l="l" r="r" t="t"/>
                <a:pathLst>
                  <a:path extrusionOk="0" h="326" w="263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144" name="Google Shape;144;p3"/>
              <p:cNvSpPr/>
              <p:nvPr/>
            </p:nvSpPr>
            <p:spPr>
              <a:xfrm>
                <a:off x="1049337" y="6221413"/>
                <a:ext cx="157163" cy="147638"/>
              </a:xfrm>
              <a:custGeom>
                <a:rect b="b" l="l" r="r" t="t"/>
                <a:pathLst>
                  <a:path extrusionOk="0" h="31" w="33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5" name="Google Shape;145;p3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</p:grpSpPr>
          <p:sp>
            <p:nvSpPr>
              <p:cNvPr id="146" name="Google Shape;146;p3"/>
              <p:cNvSpPr/>
              <p:nvPr/>
            </p:nvSpPr>
            <p:spPr>
              <a:xfrm>
                <a:off x="11483975" y="0"/>
                <a:ext cx="417513" cy="512763"/>
              </a:xfrm>
              <a:custGeom>
                <a:rect b="b" l="l" r="r" t="t"/>
                <a:pathLst>
                  <a:path extrusionOk="0" h="323" w="26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147" name="Google Shape;147;p3"/>
              <p:cNvSpPr/>
              <p:nvPr/>
            </p:nvSpPr>
            <p:spPr>
              <a:xfrm>
                <a:off x="11364912" y="474663"/>
                <a:ext cx="157163" cy="152400"/>
              </a:xfrm>
              <a:custGeom>
                <a:rect b="b" l="l" r="r" t="t"/>
                <a:pathLst>
                  <a:path extrusionOk="0" h="32" w="33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" name="Google Shape;148;p3"/>
              <p:cNvSpPr/>
              <p:nvPr/>
            </p:nvSpPr>
            <p:spPr>
              <a:xfrm>
                <a:off x="11631612" y="1539875"/>
                <a:ext cx="188913" cy="190500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" name="Google Shape;149;p3"/>
              <p:cNvSpPr/>
              <p:nvPr/>
            </p:nvSpPr>
            <p:spPr>
              <a:xfrm>
                <a:off x="11531600" y="5694363"/>
                <a:ext cx="298450" cy="1154113"/>
              </a:xfrm>
              <a:custGeom>
                <a:rect b="b" l="l" r="r" t="t"/>
                <a:pathLst>
                  <a:path extrusionOk="0" h="727" w="188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150" name="Google Shape;150;p3"/>
              <p:cNvSpPr/>
              <p:nvPr/>
            </p:nvSpPr>
            <p:spPr>
              <a:xfrm>
                <a:off x="11772900" y="5551488"/>
                <a:ext cx="157163" cy="155575"/>
              </a:xfrm>
              <a:custGeom>
                <a:rect b="b" l="l" r="r" t="t"/>
                <a:pathLst>
                  <a:path extrusionOk="0" h="33" w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3"/>
              <p:cNvSpPr/>
              <p:nvPr/>
            </p:nvSpPr>
            <p:spPr>
              <a:xfrm>
                <a:off x="11710987" y="4763"/>
                <a:ext cx="304800" cy="1544638"/>
              </a:xfrm>
              <a:custGeom>
                <a:rect b="b" l="l" r="r" t="t"/>
                <a:pathLst>
                  <a:path extrusionOk="0" h="973" w="192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152" name="Google Shape;152;p3"/>
              <p:cNvSpPr/>
              <p:nvPr/>
            </p:nvSpPr>
            <p:spPr>
              <a:xfrm>
                <a:off x="11636375" y="4867275"/>
                <a:ext cx="188913" cy="188913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p3"/>
              <p:cNvSpPr/>
              <p:nvPr/>
            </p:nvSpPr>
            <p:spPr>
              <a:xfrm>
                <a:off x="11441112" y="5046663"/>
                <a:ext cx="307975" cy="1801813"/>
              </a:xfrm>
              <a:custGeom>
                <a:rect b="b" l="l" r="r" t="t"/>
                <a:pathLst>
                  <a:path extrusionOk="0" h="1135" w="194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154" name="Google Shape;154;p3"/>
              <p:cNvSpPr/>
              <p:nvPr/>
            </p:nvSpPr>
            <p:spPr>
              <a:xfrm>
                <a:off x="11849100" y="6416675"/>
                <a:ext cx="190500" cy="188913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" name="Google Shape;155;p3"/>
              <p:cNvSpPr/>
              <p:nvPr/>
            </p:nvSpPr>
            <p:spPr>
              <a:xfrm>
                <a:off x="11939587" y="6596063"/>
                <a:ext cx="23813" cy="252413"/>
              </a:xfrm>
              <a:prstGeom prst="rect">
                <a:avLst/>
              </a:pr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56" name="Google Shape;156;p3"/>
          <p:cNvSpPr txBox="1"/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estrial"/>
              <a:buNone/>
              <a:defRPr b="0" i="0" sz="3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57" name="Google Shape;157;p3"/>
          <p:cNvSpPr txBox="1"/>
          <p:nvPr>
            <p:ph idx="1" type="body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19100" lvl="0" marL="4572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387350" lvl="1" marL="914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371475" lvl="2" marL="1371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-355600" lvl="3" marL="1828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-355600" lvl="4" marL="22860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339725" lvl="5" marL="27432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339725" lvl="6" marL="3200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339725" lvl="7" marL="3657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339725" lvl="8" marL="4114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58" name="Google Shape;158;p3"/>
          <p:cNvSpPr txBox="1"/>
          <p:nvPr>
            <p:ph idx="10" type="dt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59" name="Google Shape;159;p3"/>
          <p:cNvSpPr txBox="1"/>
          <p:nvPr>
            <p:ph idx="11" type="ftr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60" name="Google Shape;160;p3"/>
          <p:cNvSpPr txBox="1"/>
          <p:nvPr>
            <p:ph idx="12" type="sldNum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1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png"/><Relationship Id="rId4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1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2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pic>
        <p:nvPicPr>
          <p:cNvPr id="344" name="Google Shape;344;p21"/>
          <p:cNvPicPr preferRelativeResize="0"/>
          <p:nvPr/>
        </p:nvPicPr>
        <p:blipFill rotWithShape="1">
          <a:blip r:embed="rId4">
            <a:alphaModFix amt="30000"/>
          </a:blip>
          <a:srcRect b="0" l="0" r="0" t="0"/>
          <a:stretch/>
        </p:blipFill>
        <p:spPr>
          <a:xfrm>
            <a:off x="-3" y="-3747"/>
            <a:ext cx="12192003" cy="68580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5" name="Google Shape;345;p21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</p:grpSpPr>
        <p:sp>
          <p:nvSpPr>
            <p:cNvPr id="346" name="Google Shape;346;p21"/>
            <p:cNvSpPr/>
            <p:nvPr/>
          </p:nvSpPr>
          <p:spPr>
            <a:xfrm>
              <a:off x="1209675" y="4763"/>
              <a:ext cx="23813" cy="2181225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21"/>
            <p:cNvSpPr/>
            <p:nvPr/>
          </p:nvSpPr>
          <p:spPr>
            <a:xfrm>
              <a:off x="1128713" y="217646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21"/>
            <p:cNvSpPr/>
            <p:nvPr/>
          </p:nvSpPr>
          <p:spPr>
            <a:xfrm>
              <a:off x="1123950" y="4021138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21"/>
            <p:cNvSpPr/>
            <p:nvPr/>
          </p:nvSpPr>
          <p:spPr>
            <a:xfrm>
              <a:off x="414338" y="9525"/>
              <a:ext cx="28575" cy="448151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21"/>
            <p:cNvSpPr/>
            <p:nvPr/>
          </p:nvSpPr>
          <p:spPr>
            <a:xfrm>
              <a:off x="333375" y="448151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21"/>
            <p:cNvSpPr/>
            <p:nvPr/>
          </p:nvSpPr>
          <p:spPr>
            <a:xfrm>
              <a:off x="190500" y="9525"/>
              <a:ext cx="152400" cy="908050"/>
            </a:xfrm>
            <a:custGeom>
              <a:rect b="b" l="l" r="r" t="t"/>
              <a:pathLst>
                <a:path extrusionOk="0" h="572" w="96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352" name="Google Shape;352;p21"/>
            <p:cNvSpPr/>
            <p:nvPr/>
          </p:nvSpPr>
          <p:spPr>
            <a:xfrm>
              <a:off x="1290638" y="14288"/>
              <a:ext cx="376238" cy="1801813"/>
            </a:xfrm>
            <a:custGeom>
              <a:rect b="b" l="l" r="r" t="t"/>
              <a:pathLst>
                <a:path extrusionOk="0" h="1135" w="237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353" name="Google Shape;353;p21"/>
            <p:cNvSpPr/>
            <p:nvPr/>
          </p:nvSpPr>
          <p:spPr>
            <a:xfrm>
              <a:off x="1600200" y="1801813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21"/>
            <p:cNvSpPr/>
            <p:nvPr/>
          </p:nvSpPr>
          <p:spPr>
            <a:xfrm>
              <a:off x="1381125" y="9525"/>
              <a:ext cx="371475" cy="1425575"/>
            </a:xfrm>
            <a:custGeom>
              <a:rect b="b" l="l" r="r" t="t"/>
              <a:pathLst>
                <a:path extrusionOk="0" h="898" w="234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355" name="Google Shape;355;p21"/>
            <p:cNvSpPr/>
            <p:nvPr/>
          </p:nvSpPr>
          <p:spPr>
            <a:xfrm>
              <a:off x="1643063" y="0"/>
              <a:ext cx="152400" cy="912813"/>
            </a:xfrm>
            <a:custGeom>
              <a:rect b="b" l="l" r="r" t="t"/>
              <a:pathLst>
                <a:path extrusionOk="0" h="575" w="96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356" name="Google Shape;356;p21"/>
            <p:cNvSpPr/>
            <p:nvPr/>
          </p:nvSpPr>
          <p:spPr>
            <a:xfrm>
              <a:off x="1685925" y="142081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21"/>
            <p:cNvSpPr/>
            <p:nvPr/>
          </p:nvSpPr>
          <p:spPr>
            <a:xfrm>
              <a:off x="1685925" y="903288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21"/>
            <p:cNvSpPr/>
            <p:nvPr/>
          </p:nvSpPr>
          <p:spPr>
            <a:xfrm>
              <a:off x="1743075" y="4763"/>
              <a:ext cx="419100" cy="522288"/>
            </a:xfrm>
            <a:custGeom>
              <a:rect b="b" l="l" r="r" t="t"/>
              <a:pathLst>
                <a:path extrusionOk="0" h="329" w="264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359" name="Google Shape;359;p21"/>
            <p:cNvSpPr/>
            <p:nvPr/>
          </p:nvSpPr>
          <p:spPr>
            <a:xfrm>
              <a:off x="2119313" y="488950"/>
              <a:ext cx="161925" cy="147638"/>
            </a:xfrm>
            <a:custGeom>
              <a:rect b="b" l="l" r="r" t="t"/>
              <a:pathLst>
                <a:path extrusionOk="0" h="31" w="34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21"/>
            <p:cNvSpPr/>
            <p:nvPr/>
          </p:nvSpPr>
          <p:spPr>
            <a:xfrm>
              <a:off x="952500" y="4763"/>
              <a:ext cx="152400" cy="908050"/>
            </a:xfrm>
            <a:custGeom>
              <a:rect b="b" l="l" r="r" t="t"/>
              <a:pathLst>
                <a:path extrusionOk="0" h="572" w="96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361" name="Google Shape;361;p21"/>
            <p:cNvSpPr/>
            <p:nvPr/>
          </p:nvSpPr>
          <p:spPr>
            <a:xfrm>
              <a:off x="866775" y="903288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21"/>
            <p:cNvSpPr/>
            <p:nvPr/>
          </p:nvSpPr>
          <p:spPr>
            <a:xfrm>
              <a:off x="890588" y="155416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21"/>
            <p:cNvSpPr/>
            <p:nvPr/>
          </p:nvSpPr>
          <p:spPr>
            <a:xfrm>
              <a:off x="738188" y="5622925"/>
              <a:ext cx="338138" cy="1216025"/>
            </a:xfrm>
            <a:custGeom>
              <a:rect b="b" l="l" r="r" t="t"/>
              <a:pathLst>
                <a:path extrusionOk="0" h="766" w="213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364" name="Google Shape;364;p21"/>
            <p:cNvSpPr/>
            <p:nvPr/>
          </p:nvSpPr>
          <p:spPr>
            <a:xfrm>
              <a:off x="647700" y="5480050"/>
              <a:ext cx="157163" cy="157163"/>
            </a:xfrm>
            <a:custGeom>
              <a:rect b="b" l="l" r="r" t="t"/>
              <a:pathLst>
                <a:path extrusionOk="0" h="33" w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21"/>
            <p:cNvSpPr/>
            <p:nvPr/>
          </p:nvSpPr>
          <p:spPr>
            <a:xfrm>
              <a:off x="66675" y="903288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21"/>
            <p:cNvSpPr/>
            <p:nvPr/>
          </p:nvSpPr>
          <p:spPr>
            <a:xfrm>
              <a:off x="0" y="3897313"/>
              <a:ext cx="133350" cy="266700"/>
            </a:xfrm>
            <a:custGeom>
              <a:rect b="b" l="l" r="r" t="t"/>
              <a:pathLst>
                <a:path extrusionOk="0" h="168" w="84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367" name="Google Shape;367;p21"/>
            <p:cNvSpPr/>
            <p:nvPr/>
          </p:nvSpPr>
          <p:spPr>
            <a:xfrm>
              <a:off x="66675" y="4149725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21"/>
            <p:cNvSpPr/>
            <p:nvPr/>
          </p:nvSpPr>
          <p:spPr>
            <a:xfrm>
              <a:off x="0" y="1644650"/>
              <a:ext cx="133350" cy="269875"/>
            </a:xfrm>
            <a:custGeom>
              <a:rect b="b" l="l" r="r" t="t"/>
              <a:pathLst>
                <a:path extrusionOk="0" h="170" w="84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369" name="Google Shape;369;p21"/>
            <p:cNvSpPr/>
            <p:nvPr/>
          </p:nvSpPr>
          <p:spPr>
            <a:xfrm>
              <a:off x="66675" y="1468438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21"/>
            <p:cNvSpPr/>
            <p:nvPr/>
          </p:nvSpPr>
          <p:spPr>
            <a:xfrm>
              <a:off x="695325" y="4763"/>
              <a:ext cx="309563" cy="1558925"/>
            </a:xfrm>
            <a:custGeom>
              <a:rect b="b" l="l" r="r" t="t"/>
              <a:pathLst>
                <a:path extrusionOk="0" h="982" w="195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371" name="Google Shape;371;p21"/>
            <p:cNvSpPr/>
            <p:nvPr/>
          </p:nvSpPr>
          <p:spPr>
            <a:xfrm>
              <a:off x="57150" y="4881563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21"/>
            <p:cNvSpPr/>
            <p:nvPr/>
          </p:nvSpPr>
          <p:spPr>
            <a:xfrm>
              <a:off x="138113" y="5060950"/>
              <a:ext cx="304800" cy="1778000"/>
            </a:xfrm>
            <a:custGeom>
              <a:rect b="b" l="l" r="r" t="t"/>
              <a:pathLst>
                <a:path extrusionOk="0" h="1120" w="192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373" name="Google Shape;373;p21"/>
            <p:cNvSpPr/>
            <p:nvPr/>
          </p:nvSpPr>
          <p:spPr>
            <a:xfrm>
              <a:off x="561975" y="6430963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21"/>
            <p:cNvSpPr/>
            <p:nvPr/>
          </p:nvSpPr>
          <p:spPr>
            <a:xfrm>
              <a:off x="642938" y="6610350"/>
              <a:ext cx="23813" cy="242888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21"/>
            <p:cNvSpPr/>
            <p:nvPr/>
          </p:nvSpPr>
          <p:spPr>
            <a:xfrm>
              <a:off x="76200" y="6430963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21"/>
            <p:cNvSpPr/>
            <p:nvPr/>
          </p:nvSpPr>
          <p:spPr>
            <a:xfrm>
              <a:off x="0" y="5978525"/>
              <a:ext cx="190500" cy="461963"/>
            </a:xfrm>
            <a:custGeom>
              <a:rect b="b" l="l" r="r" t="t"/>
              <a:pathLst>
                <a:path extrusionOk="0" h="291" w="120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377" name="Google Shape;377;p21"/>
            <p:cNvSpPr/>
            <p:nvPr/>
          </p:nvSpPr>
          <p:spPr>
            <a:xfrm>
              <a:off x="1014413" y="1801813"/>
              <a:ext cx="214313" cy="755650"/>
            </a:xfrm>
            <a:custGeom>
              <a:rect b="b" l="l" r="r" t="t"/>
              <a:pathLst>
                <a:path extrusionOk="0" h="476" w="135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378" name="Google Shape;378;p21"/>
            <p:cNvSpPr/>
            <p:nvPr/>
          </p:nvSpPr>
          <p:spPr>
            <a:xfrm>
              <a:off x="938213" y="2547938"/>
              <a:ext cx="166688" cy="160338"/>
            </a:xfrm>
            <a:custGeom>
              <a:rect b="b" l="l" r="r" t="t"/>
              <a:pathLst>
                <a:path extrusionOk="0" h="34" w="35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21"/>
            <p:cNvSpPr/>
            <p:nvPr/>
          </p:nvSpPr>
          <p:spPr>
            <a:xfrm>
              <a:off x="595313" y="4763"/>
              <a:ext cx="638175" cy="4025900"/>
            </a:xfrm>
            <a:custGeom>
              <a:rect b="b" l="l" r="r" t="t"/>
              <a:pathLst>
                <a:path extrusionOk="0" h="2536" w="402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380" name="Google Shape;380;p21"/>
            <p:cNvSpPr/>
            <p:nvPr/>
          </p:nvSpPr>
          <p:spPr>
            <a:xfrm>
              <a:off x="1223963" y="1382713"/>
              <a:ext cx="142875" cy="476250"/>
            </a:xfrm>
            <a:custGeom>
              <a:rect b="b" l="l" r="r" t="t"/>
              <a:pathLst>
                <a:path extrusionOk="0" h="300" w="9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381" name="Google Shape;381;p21"/>
            <p:cNvSpPr/>
            <p:nvPr/>
          </p:nvSpPr>
          <p:spPr>
            <a:xfrm>
              <a:off x="1300163" y="1849438"/>
              <a:ext cx="109538" cy="107950"/>
            </a:xfrm>
            <a:custGeom>
              <a:rect b="b" l="l" r="r" t="t"/>
              <a:pathLst>
                <a:path extrusionOk="0" h="23" w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21"/>
            <p:cNvSpPr/>
            <p:nvPr/>
          </p:nvSpPr>
          <p:spPr>
            <a:xfrm>
              <a:off x="280988" y="3417888"/>
              <a:ext cx="142875" cy="474663"/>
            </a:xfrm>
            <a:custGeom>
              <a:rect b="b" l="l" r="r" t="t"/>
              <a:pathLst>
                <a:path extrusionOk="0" h="299" w="90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383" name="Google Shape;383;p21"/>
            <p:cNvSpPr/>
            <p:nvPr/>
          </p:nvSpPr>
          <p:spPr>
            <a:xfrm>
              <a:off x="238125" y="3883025"/>
              <a:ext cx="109538" cy="109538"/>
            </a:xfrm>
            <a:custGeom>
              <a:rect b="b" l="l" r="r" t="t"/>
              <a:pathLst>
                <a:path extrusionOk="0" h="23" w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21"/>
            <p:cNvSpPr/>
            <p:nvPr/>
          </p:nvSpPr>
          <p:spPr>
            <a:xfrm>
              <a:off x="4763" y="2166938"/>
              <a:ext cx="114300" cy="452438"/>
            </a:xfrm>
            <a:custGeom>
              <a:rect b="b" l="l" r="r" t="t"/>
              <a:pathLst>
                <a:path extrusionOk="0" h="285" w="72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385" name="Google Shape;385;p21"/>
            <p:cNvSpPr/>
            <p:nvPr/>
          </p:nvSpPr>
          <p:spPr>
            <a:xfrm>
              <a:off x="52388" y="2066925"/>
              <a:ext cx="109538" cy="109538"/>
            </a:xfrm>
            <a:custGeom>
              <a:rect b="b" l="l" r="r" t="t"/>
              <a:pathLst>
                <a:path extrusionOk="0" h="23" w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21"/>
            <p:cNvSpPr/>
            <p:nvPr/>
          </p:nvSpPr>
          <p:spPr>
            <a:xfrm>
              <a:off x="1228725" y="4662488"/>
              <a:ext cx="23813" cy="2181225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21"/>
            <p:cNvSpPr/>
            <p:nvPr/>
          </p:nvSpPr>
          <p:spPr>
            <a:xfrm>
              <a:off x="1319213" y="5041900"/>
              <a:ext cx="371475" cy="1801813"/>
            </a:xfrm>
            <a:custGeom>
              <a:rect b="b" l="l" r="r" t="t"/>
              <a:pathLst>
                <a:path extrusionOk="0" h="1135" w="234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388" name="Google Shape;388;p21"/>
            <p:cNvSpPr/>
            <p:nvPr/>
          </p:nvSpPr>
          <p:spPr>
            <a:xfrm>
              <a:off x="1147763" y="448151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21"/>
            <p:cNvSpPr/>
            <p:nvPr/>
          </p:nvSpPr>
          <p:spPr>
            <a:xfrm>
              <a:off x="819150" y="3983038"/>
              <a:ext cx="347663" cy="2860675"/>
            </a:xfrm>
            <a:custGeom>
              <a:rect b="b" l="l" r="r" t="t"/>
              <a:pathLst>
                <a:path extrusionOk="0" h="1802" w="219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390" name="Google Shape;390;p21"/>
            <p:cNvSpPr/>
            <p:nvPr/>
          </p:nvSpPr>
          <p:spPr>
            <a:xfrm>
              <a:off x="728663" y="3806825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21"/>
            <p:cNvSpPr/>
            <p:nvPr/>
          </p:nvSpPr>
          <p:spPr>
            <a:xfrm>
              <a:off x="1624013" y="4867275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21"/>
            <p:cNvSpPr/>
            <p:nvPr/>
          </p:nvSpPr>
          <p:spPr>
            <a:xfrm>
              <a:off x="1404938" y="5422900"/>
              <a:ext cx="371475" cy="1425575"/>
            </a:xfrm>
            <a:custGeom>
              <a:rect b="b" l="l" r="r" t="t"/>
              <a:pathLst>
                <a:path extrusionOk="0" h="898" w="234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393" name="Google Shape;393;p21"/>
            <p:cNvSpPr/>
            <p:nvPr/>
          </p:nvSpPr>
          <p:spPr>
            <a:xfrm>
              <a:off x="1666875" y="5945188"/>
              <a:ext cx="152400" cy="912813"/>
            </a:xfrm>
            <a:custGeom>
              <a:rect b="b" l="l" r="r" t="t"/>
              <a:pathLst>
                <a:path extrusionOk="0" h="575" w="96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394" name="Google Shape;394;p21"/>
            <p:cNvSpPr/>
            <p:nvPr/>
          </p:nvSpPr>
          <p:spPr>
            <a:xfrm>
              <a:off x="1709738" y="5246688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21"/>
            <p:cNvSpPr/>
            <p:nvPr/>
          </p:nvSpPr>
          <p:spPr>
            <a:xfrm>
              <a:off x="1709738" y="576421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21"/>
            <p:cNvSpPr/>
            <p:nvPr/>
          </p:nvSpPr>
          <p:spPr>
            <a:xfrm>
              <a:off x="1766888" y="6330950"/>
              <a:ext cx="419100" cy="527050"/>
            </a:xfrm>
            <a:custGeom>
              <a:rect b="b" l="l" r="r" t="t"/>
              <a:pathLst>
                <a:path extrusionOk="0" h="332" w="264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397" name="Google Shape;397;p21"/>
            <p:cNvSpPr/>
            <p:nvPr/>
          </p:nvSpPr>
          <p:spPr>
            <a:xfrm>
              <a:off x="2147888" y="6221413"/>
              <a:ext cx="157163" cy="147638"/>
            </a:xfrm>
            <a:custGeom>
              <a:rect b="b" l="l" r="r" t="t"/>
              <a:pathLst>
                <a:path extrusionOk="0" h="31" w="33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21"/>
            <p:cNvSpPr/>
            <p:nvPr/>
          </p:nvSpPr>
          <p:spPr>
            <a:xfrm>
              <a:off x="504825" y="9525"/>
              <a:ext cx="233363" cy="5103813"/>
            </a:xfrm>
            <a:custGeom>
              <a:rect b="b" l="l" r="r" t="t"/>
              <a:pathLst>
                <a:path extrusionOk="0" h="3215" w="147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399" name="Google Shape;399;p21"/>
            <p:cNvSpPr/>
            <p:nvPr/>
          </p:nvSpPr>
          <p:spPr>
            <a:xfrm>
              <a:off x="633413" y="5103813"/>
              <a:ext cx="185738" cy="185738"/>
            </a:xfrm>
            <a:custGeom>
              <a:rect b="b" l="l" r="r" t="t"/>
              <a:pathLst>
                <a:path extrusionOk="0" h="39" w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0" name="Google Shape;400;p21"/>
          <p:cNvSpPr txBox="1"/>
          <p:nvPr>
            <p:ph type="ctrTitle"/>
          </p:nvPr>
        </p:nvSpPr>
        <p:spPr>
          <a:xfrm>
            <a:off x="1617233" y="4539573"/>
            <a:ext cx="8957534" cy="11828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Questrial"/>
              <a:buNone/>
            </a:pPr>
            <a:r>
              <a:rPr b="0" i="0" lang="fr-FR" sz="4400" u="none" cap="none" strike="noStrike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PROJET SCIENTIFIQUE COLLECTIF</a:t>
            </a:r>
            <a:endParaRPr/>
          </a:p>
        </p:txBody>
      </p:sp>
      <p:sp>
        <p:nvSpPr>
          <p:cNvPr id="401" name="Google Shape;401;p21"/>
          <p:cNvSpPr txBox="1"/>
          <p:nvPr>
            <p:ph idx="1" type="subTitle"/>
          </p:nvPr>
        </p:nvSpPr>
        <p:spPr>
          <a:xfrm>
            <a:off x="1911275" y="5722411"/>
            <a:ext cx="8369450" cy="480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Arial"/>
              <a:buNone/>
            </a:pPr>
            <a:r>
              <a:rPr b="0" i="0" lang="fr-FR" sz="2000" u="none" cap="none" strike="noStrike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rPr>
              <a:t>PROPOS</a:t>
            </a:r>
            <a:r>
              <a:rPr lang="fr-FR">
                <a:solidFill>
                  <a:schemeClr val="lt2"/>
                </a:solidFill>
              </a:rPr>
              <a:t>I</a:t>
            </a:r>
            <a:r>
              <a:rPr b="0" i="0" lang="fr-FR" sz="2000" u="none" cap="none" strike="noStrike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rPr>
              <a:t>TION DETAILLÉE</a:t>
            </a:r>
            <a:endParaRPr/>
          </a:p>
        </p:txBody>
      </p:sp>
      <p:sp>
        <p:nvSpPr>
          <p:cNvPr id="402" name="Google Shape;402;p21"/>
          <p:cNvSpPr/>
          <p:nvPr/>
        </p:nvSpPr>
        <p:spPr>
          <a:xfrm>
            <a:off x="666974" y="639965"/>
            <a:ext cx="10879991" cy="3598548"/>
          </a:xfrm>
          <a:prstGeom prst="round2DiagRect">
            <a:avLst>
              <a:gd fmla="val 9529" name="adj1"/>
              <a:gd fmla="val 0" name="adj2"/>
            </a:avLst>
          </a:prstGeom>
          <a:solidFill>
            <a:schemeClr val="lt1"/>
          </a:solidFill>
          <a:ln cap="sq" cmpd="sng" w="19050">
            <a:solidFill>
              <a:srgbClr val="3B95DE">
                <a:alpha val="60000"/>
              </a:srgbClr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889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pic>
        <p:nvPicPr>
          <p:cNvPr descr="Une image contenant graphiques vectoriels&#10;&#10;Description générée avec un niveau de confiance élevé" id="403" name="Google Shape;403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340522" y="951493"/>
            <a:ext cx="7532894" cy="29754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2"/>
        </a:solidFill>
      </p:bgPr>
    </p:bg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3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700" name="Google Shape;700;p30"/>
          <p:cNvSpPr txBox="1"/>
          <p:nvPr>
            <p:ph type="title"/>
          </p:nvPr>
        </p:nvSpPr>
        <p:spPr>
          <a:xfrm>
            <a:off x="1019015" y="1093787"/>
            <a:ext cx="3059969" cy="46974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estrial"/>
              <a:buNone/>
            </a:pPr>
            <a:r>
              <a:rPr b="0" i="0" lang="fr-FR" sz="3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NOTRE STRATÉGIE</a:t>
            </a:r>
            <a:endParaRPr/>
          </a:p>
        </p:txBody>
      </p:sp>
      <p:sp>
        <p:nvSpPr>
          <p:cNvPr id="701" name="Google Shape;701;p30"/>
          <p:cNvSpPr/>
          <p:nvPr/>
        </p:nvSpPr>
        <p:spPr>
          <a:xfrm>
            <a:off x="4625084" y="0"/>
            <a:ext cx="7566916" cy="6848476"/>
          </a:xfrm>
          <a:prstGeom prst="round2DiagRect">
            <a:avLst>
              <a:gd fmla="val 0" name="adj1"/>
              <a:gd fmla="val 0" name="adj2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702" name="Google Shape;702;p30"/>
          <p:cNvSpPr txBox="1"/>
          <p:nvPr>
            <p:ph idx="1" type="body"/>
          </p:nvPr>
        </p:nvSpPr>
        <p:spPr>
          <a:xfrm>
            <a:off x="4880284" y="263001"/>
            <a:ext cx="6593943" cy="64413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•"/>
            </a:pPr>
            <a:r>
              <a:rPr b="0" i="0" lang="fr-FR" sz="2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Tâche principale : base mobile fiabl</a:t>
            </a:r>
            <a:r>
              <a:rPr b="0" i="0" lang="fr-FR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e</a:t>
            </a:r>
            <a:endParaRPr/>
          </a:p>
          <a:p>
            <a:pPr indent="-228600" lvl="0" marL="2286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Char char="•"/>
            </a:pPr>
            <a:r>
              <a:rPr b="0" i="0" lang="fr-FR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Choix des missions les plus simples qui rapportent le plus de points :</a:t>
            </a:r>
            <a:endParaRPr/>
          </a:p>
          <a:p>
            <a:pPr indent="0" lvl="0" marL="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None/>
            </a:pPr>
            <a:r>
              <a:rPr b="0" i="0" lang="fr-FR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        - L'expérience</a:t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None/>
            </a:pPr>
            <a:r>
              <a:rPr b="0" i="0" lang="fr-FR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       - Créer un nouvel élément (récupérer le goldenium)</a:t>
            </a:r>
            <a:endParaRPr/>
          </a:p>
          <a:p>
            <a:pPr indent="0" lvl="0" marL="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None/>
            </a:pPr>
            <a:r>
              <a:rPr b="0" i="0" lang="fr-FR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        - Prédire </a:t>
            </a:r>
            <a:r>
              <a:rPr lang="fr-FR" sz="1800"/>
              <a:t>son</a:t>
            </a:r>
            <a:r>
              <a:rPr b="0" i="0" lang="fr-FR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 score</a:t>
            </a:r>
            <a:endParaRPr/>
          </a:p>
          <a:p>
            <a:pPr indent="-228600" lvl="0" marL="2286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Char char="•"/>
            </a:pPr>
            <a:r>
              <a:rPr b="0" i="0" lang="fr-FR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Missions secondaires : classer les atomes.</a:t>
            </a:r>
            <a:endParaRPr/>
          </a:p>
        </p:txBody>
      </p:sp>
      <p:grpSp>
        <p:nvGrpSpPr>
          <p:cNvPr id="703" name="Google Shape;703;p30"/>
          <p:cNvGrpSpPr/>
          <p:nvPr/>
        </p:nvGrpSpPr>
        <p:grpSpPr>
          <a:xfrm>
            <a:off x="-14288" y="0"/>
            <a:ext cx="1220788" cy="6858001"/>
            <a:chOff x="-14288" y="0"/>
            <a:chExt cx="1220788" cy="6858001"/>
          </a:xfrm>
        </p:grpSpPr>
        <p:sp>
          <p:nvSpPr>
            <p:cNvPr id="704" name="Google Shape;704;p30"/>
            <p:cNvSpPr/>
            <p:nvPr/>
          </p:nvSpPr>
          <p:spPr>
            <a:xfrm>
              <a:off x="114300" y="4763"/>
              <a:ext cx="23813" cy="2181225"/>
            </a:xfrm>
            <a:prstGeom prst="rect">
              <a:avLst/>
            </a:prstGeom>
            <a:solidFill>
              <a:schemeClr val="dk2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30"/>
            <p:cNvSpPr/>
            <p:nvPr/>
          </p:nvSpPr>
          <p:spPr>
            <a:xfrm>
              <a:off x="33337" y="217646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30"/>
            <p:cNvSpPr/>
            <p:nvPr/>
          </p:nvSpPr>
          <p:spPr>
            <a:xfrm>
              <a:off x="28575" y="4021138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30"/>
            <p:cNvSpPr/>
            <p:nvPr/>
          </p:nvSpPr>
          <p:spPr>
            <a:xfrm>
              <a:off x="200025" y="4763"/>
              <a:ext cx="369888" cy="1811338"/>
            </a:xfrm>
            <a:custGeom>
              <a:rect b="b" l="l" r="r" t="t"/>
              <a:pathLst>
                <a:path extrusionOk="0" h="1141" w="233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</p:sp>
        <p:sp>
          <p:nvSpPr>
            <p:cNvPr id="708" name="Google Shape;708;p30"/>
            <p:cNvSpPr/>
            <p:nvPr/>
          </p:nvSpPr>
          <p:spPr>
            <a:xfrm>
              <a:off x="503237" y="1801813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30"/>
            <p:cNvSpPr/>
            <p:nvPr/>
          </p:nvSpPr>
          <p:spPr>
            <a:xfrm>
              <a:off x="285750" y="4763"/>
              <a:ext cx="369888" cy="1430338"/>
            </a:xfrm>
            <a:custGeom>
              <a:rect b="b" l="l" r="r" t="t"/>
              <a:pathLst>
                <a:path extrusionOk="0" h="901" w="233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</p:sp>
        <p:sp>
          <p:nvSpPr>
            <p:cNvPr id="710" name="Google Shape;710;p30"/>
            <p:cNvSpPr/>
            <p:nvPr/>
          </p:nvSpPr>
          <p:spPr>
            <a:xfrm>
              <a:off x="546100" y="0"/>
              <a:ext cx="152400" cy="912813"/>
            </a:xfrm>
            <a:custGeom>
              <a:rect b="b" l="l" r="r" t="t"/>
              <a:pathLst>
                <a:path extrusionOk="0" h="575" w="96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</p:sp>
        <p:sp>
          <p:nvSpPr>
            <p:cNvPr id="711" name="Google Shape;711;p30"/>
            <p:cNvSpPr/>
            <p:nvPr/>
          </p:nvSpPr>
          <p:spPr>
            <a:xfrm>
              <a:off x="588962" y="142081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30"/>
            <p:cNvSpPr/>
            <p:nvPr/>
          </p:nvSpPr>
          <p:spPr>
            <a:xfrm>
              <a:off x="588962" y="903288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30"/>
            <p:cNvSpPr/>
            <p:nvPr/>
          </p:nvSpPr>
          <p:spPr>
            <a:xfrm>
              <a:off x="641350" y="0"/>
              <a:ext cx="422275" cy="527050"/>
            </a:xfrm>
            <a:custGeom>
              <a:rect b="b" l="l" r="r" t="t"/>
              <a:pathLst>
                <a:path extrusionOk="0" h="332" w="266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</p:sp>
        <p:sp>
          <p:nvSpPr>
            <p:cNvPr id="714" name="Google Shape;714;p30"/>
            <p:cNvSpPr/>
            <p:nvPr/>
          </p:nvSpPr>
          <p:spPr>
            <a:xfrm>
              <a:off x="1020762" y="488950"/>
              <a:ext cx="161925" cy="147638"/>
            </a:xfrm>
            <a:custGeom>
              <a:rect b="b" l="l" r="r" t="t"/>
              <a:pathLst>
                <a:path extrusionOk="0" h="31" w="34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715" name="Google Shape;715;p30"/>
            <p:cNvCxnSpPr/>
            <p:nvPr/>
          </p:nvCxnSpPr>
          <p:spPr>
            <a:xfrm>
              <a:off x="-4763" y="9525"/>
              <a:ext cx="0" cy="0"/>
            </a:xfrm>
            <a:prstGeom prst="straightConnector1">
              <a:avLst/>
            </a:prstGeom>
            <a:solidFill>
              <a:schemeClr val="dk2">
                <a:alpha val="60000"/>
              </a:schemeClr>
            </a:solidFill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716" name="Google Shape;716;p30"/>
            <p:cNvSpPr/>
            <p:nvPr/>
          </p:nvSpPr>
          <p:spPr>
            <a:xfrm>
              <a:off x="9525" y="1801813"/>
              <a:ext cx="123825" cy="127000"/>
            </a:xfrm>
            <a:custGeom>
              <a:rect b="b" l="l" r="r" t="t"/>
              <a:pathLst>
                <a:path extrusionOk="0" h="80" w="78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</p:sp>
        <p:sp>
          <p:nvSpPr>
            <p:cNvPr id="717" name="Google Shape;717;p30"/>
            <p:cNvSpPr/>
            <p:nvPr/>
          </p:nvSpPr>
          <p:spPr>
            <a:xfrm>
              <a:off x="-9525" y="3549650"/>
              <a:ext cx="147638" cy="481013"/>
            </a:xfrm>
            <a:custGeom>
              <a:rect b="b" l="l" r="r" t="t"/>
              <a:pathLst>
                <a:path extrusionOk="0" h="303" w="9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</p:sp>
        <p:sp>
          <p:nvSpPr>
            <p:cNvPr id="718" name="Google Shape;718;p30"/>
            <p:cNvSpPr/>
            <p:nvPr/>
          </p:nvSpPr>
          <p:spPr>
            <a:xfrm>
              <a:off x="128587" y="1382713"/>
              <a:ext cx="142875" cy="476250"/>
            </a:xfrm>
            <a:custGeom>
              <a:rect b="b" l="l" r="r" t="t"/>
              <a:pathLst>
                <a:path extrusionOk="0" h="300" w="9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</p:sp>
        <p:sp>
          <p:nvSpPr>
            <p:cNvPr id="719" name="Google Shape;719;p30"/>
            <p:cNvSpPr/>
            <p:nvPr/>
          </p:nvSpPr>
          <p:spPr>
            <a:xfrm>
              <a:off x="204787" y="1849438"/>
              <a:ext cx="114300" cy="107950"/>
            </a:xfrm>
            <a:custGeom>
              <a:rect b="b" l="l" r="r" t="t"/>
              <a:pathLst>
                <a:path extrusionOk="0" h="23" w="24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30"/>
            <p:cNvSpPr/>
            <p:nvPr/>
          </p:nvSpPr>
          <p:spPr>
            <a:xfrm>
              <a:off x="133350" y="4662488"/>
              <a:ext cx="23813" cy="2181225"/>
            </a:xfrm>
            <a:prstGeom prst="rect">
              <a:avLst/>
            </a:prstGeom>
            <a:solidFill>
              <a:schemeClr val="dk2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30"/>
            <p:cNvSpPr/>
            <p:nvPr/>
          </p:nvSpPr>
          <p:spPr>
            <a:xfrm>
              <a:off x="223837" y="5041900"/>
              <a:ext cx="369888" cy="1801813"/>
            </a:xfrm>
            <a:custGeom>
              <a:rect b="b" l="l" r="r" t="t"/>
              <a:pathLst>
                <a:path extrusionOk="0" h="1135" w="233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</p:sp>
        <p:sp>
          <p:nvSpPr>
            <p:cNvPr id="722" name="Google Shape;722;p30"/>
            <p:cNvSpPr/>
            <p:nvPr/>
          </p:nvSpPr>
          <p:spPr>
            <a:xfrm>
              <a:off x="52387" y="448151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30"/>
            <p:cNvSpPr/>
            <p:nvPr/>
          </p:nvSpPr>
          <p:spPr>
            <a:xfrm>
              <a:off x="-14288" y="5627688"/>
              <a:ext cx="85725" cy="1216025"/>
            </a:xfrm>
            <a:custGeom>
              <a:rect b="b" l="l" r="r" t="t"/>
              <a:pathLst>
                <a:path extrusionOk="0" h="766" w="54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</p:sp>
        <p:sp>
          <p:nvSpPr>
            <p:cNvPr id="724" name="Google Shape;724;p30"/>
            <p:cNvSpPr/>
            <p:nvPr/>
          </p:nvSpPr>
          <p:spPr>
            <a:xfrm>
              <a:off x="527050" y="4867275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30"/>
            <p:cNvSpPr/>
            <p:nvPr/>
          </p:nvSpPr>
          <p:spPr>
            <a:xfrm>
              <a:off x="309562" y="5422900"/>
              <a:ext cx="374650" cy="1425575"/>
            </a:xfrm>
            <a:custGeom>
              <a:rect b="b" l="l" r="r" t="t"/>
              <a:pathLst>
                <a:path extrusionOk="0" h="898" w="236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</p:sp>
        <p:sp>
          <p:nvSpPr>
            <p:cNvPr id="726" name="Google Shape;726;p30"/>
            <p:cNvSpPr/>
            <p:nvPr/>
          </p:nvSpPr>
          <p:spPr>
            <a:xfrm>
              <a:off x="569912" y="5945188"/>
              <a:ext cx="152400" cy="912813"/>
            </a:xfrm>
            <a:custGeom>
              <a:rect b="b" l="l" r="r" t="t"/>
              <a:pathLst>
                <a:path extrusionOk="0" h="575" w="96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</p:sp>
        <p:sp>
          <p:nvSpPr>
            <p:cNvPr id="727" name="Google Shape;727;p30"/>
            <p:cNvSpPr/>
            <p:nvPr/>
          </p:nvSpPr>
          <p:spPr>
            <a:xfrm>
              <a:off x="612775" y="5246688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30"/>
            <p:cNvSpPr/>
            <p:nvPr/>
          </p:nvSpPr>
          <p:spPr>
            <a:xfrm>
              <a:off x="612775" y="576421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30"/>
            <p:cNvSpPr/>
            <p:nvPr/>
          </p:nvSpPr>
          <p:spPr>
            <a:xfrm>
              <a:off x="669925" y="6330950"/>
              <a:ext cx="417513" cy="517525"/>
            </a:xfrm>
            <a:custGeom>
              <a:rect b="b" l="l" r="r" t="t"/>
              <a:pathLst>
                <a:path extrusionOk="0" h="326" w="263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</p:sp>
        <p:sp>
          <p:nvSpPr>
            <p:cNvPr id="730" name="Google Shape;730;p30"/>
            <p:cNvSpPr/>
            <p:nvPr/>
          </p:nvSpPr>
          <p:spPr>
            <a:xfrm>
              <a:off x="1049337" y="6221413"/>
              <a:ext cx="157163" cy="147638"/>
            </a:xfrm>
            <a:custGeom>
              <a:rect b="b" l="l" r="r" t="t"/>
              <a:pathLst>
                <a:path extrusionOk="0" h="31" w="33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Une image contenant plancher, intérieur, meubles, mur&#10;&#10;Description générée avec un niveau de confiance très élevé" id="731" name="Google Shape;731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00372" y="1401523"/>
            <a:ext cx="2799104" cy="1172479"/>
          </a:xfrm>
          <a:prstGeom prst="roundRect">
            <a:avLst>
              <a:gd fmla="val 16667" name="adj"/>
            </a:avLst>
          </a:prstGeom>
          <a:noFill/>
          <a:ln>
            <a:noFill/>
          </a:ln>
          <a:effectLst>
            <a:outerShdw blurRad="76200" rotWithShape="0" algn="tl" dir="7800000" dist="38100">
              <a:srgbClr val="000000">
                <a:alpha val="40000"/>
              </a:srgbClr>
            </a:outerShdw>
          </a:effectLst>
        </p:spPr>
      </p:pic>
      <p:pic>
        <p:nvPicPr>
          <p:cNvPr descr="Une image contenant plancher, intérieur, mur, ciel&#10;&#10;Description générée avec un niveau de confiance très élevé" id="732" name="Google Shape;732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66510" y="4188542"/>
            <a:ext cx="2466900" cy="1207500"/>
          </a:xfrm>
          <a:prstGeom prst="roundRect">
            <a:avLst>
              <a:gd fmla="val 16667" name="adj"/>
            </a:avLst>
          </a:prstGeom>
          <a:noFill/>
          <a:ln>
            <a:noFill/>
          </a:ln>
          <a:effectLst>
            <a:outerShdw blurRad="76200" rotWithShape="0" algn="tl" dir="7800000" dist="38100">
              <a:srgbClr val="000000">
                <a:alpha val="40000"/>
              </a:srgbClr>
            </a:outerShdw>
          </a:effectLst>
        </p:spPr>
      </p:pic>
      <p:sp>
        <p:nvSpPr>
          <p:cNvPr id="733" name="Google Shape;733;p30"/>
          <p:cNvSpPr txBox="1"/>
          <p:nvPr>
            <p:ph idx="12" type="sldNum"/>
          </p:nvPr>
        </p:nvSpPr>
        <p:spPr>
          <a:xfrm>
            <a:off x="10276321" y="5883274"/>
            <a:ext cx="7710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8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-FR" sz="1800"/>
              <a:t>‹#›</a:t>
            </a:fld>
            <a:endParaRPr sz="18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p31"/>
          <p:cNvSpPr txBox="1"/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estrial"/>
              <a:buNone/>
            </a:pPr>
            <a:r>
              <a:rPr b="0" i="0" lang="fr-FR" sz="3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4) ORGANISATION</a:t>
            </a:r>
            <a:endParaRPr/>
          </a:p>
        </p:txBody>
      </p:sp>
      <p:sp>
        <p:nvSpPr>
          <p:cNvPr id="739" name="Google Shape;739;p31"/>
          <p:cNvSpPr/>
          <p:nvPr/>
        </p:nvSpPr>
        <p:spPr>
          <a:xfrm>
            <a:off x="2156453" y="2148128"/>
            <a:ext cx="2208361" cy="914400"/>
          </a:xfrm>
          <a:prstGeom prst="roundRect">
            <a:avLst>
              <a:gd fmla="val 16667" name="adj"/>
            </a:avLst>
          </a:prstGeom>
          <a:solidFill>
            <a:srgbClr val="595959"/>
          </a:solidFill>
          <a:ln cap="flat" cmpd="sng" w="15875">
            <a:solidFill>
              <a:srgbClr val="70953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-FR" sz="2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Structure 3D</a:t>
            </a:r>
            <a:endParaRPr/>
          </a:p>
        </p:txBody>
      </p:sp>
      <p:sp>
        <p:nvSpPr>
          <p:cNvPr id="740" name="Google Shape;740;p31"/>
          <p:cNvSpPr/>
          <p:nvPr/>
        </p:nvSpPr>
        <p:spPr>
          <a:xfrm>
            <a:off x="4677176" y="2161500"/>
            <a:ext cx="2762100" cy="914400"/>
          </a:xfrm>
          <a:prstGeom prst="roundRect">
            <a:avLst>
              <a:gd fmla="val 16667" name="adj"/>
            </a:avLst>
          </a:prstGeom>
          <a:solidFill>
            <a:srgbClr val="595959"/>
          </a:solidFill>
          <a:ln cap="flat" cmpd="sng" w="15875">
            <a:solidFill>
              <a:srgbClr val="70953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-FR" sz="22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Dimensionnement et motorisation</a:t>
            </a:r>
            <a:endParaRPr/>
          </a:p>
        </p:txBody>
      </p:sp>
      <p:sp>
        <p:nvSpPr>
          <p:cNvPr id="741" name="Google Shape;741;p31"/>
          <p:cNvSpPr/>
          <p:nvPr/>
        </p:nvSpPr>
        <p:spPr>
          <a:xfrm>
            <a:off x="7652640" y="2161495"/>
            <a:ext cx="2208361" cy="914400"/>
          </a:xfrm>
          <a:prstGeom prst="roundRect">
            <a:avLst>
              <a:gd fmla="val 16667" name="adj"/>
            </a:avLst>
          </a:prstGeom>
          <a:solidFill>
            <a:srgbClr val="595959"/>
          </a:solidFill>
          <a:ln cap="flat" cmpd="sng" w="15875">
            <a:solidFill>
              <a:srgbClr val="70953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-FR" sz="2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Capteurs</a:t>
            </a:r>
            <a:endParaRPr/>
          </a:p>
        </p:txBody>
      </p:sp>
      <p:sp>
        <p:nvSpPr>
          <p:cNvPr id="742" name="Google Shape;742;p31"/>
          <p:cNvSpPr/>
          <p:nvPr/>
        </p:nvSpPr>
        <p:spPr>
          <a:xfrm>
            <a:off x="2156453" y="3269562"/>
            <a:ext cx="2208361" cy="2280249"/>
          </a:xfrm>
          <a:prstGeom prst="roundRect">
            <a:avLst>
              <a:gd fmla="val 16667" name="adj"/>
            </a:avLst>
          </a:prstGeom>
          <a:solidFill>
            <a:srgbClr val="595959"/>
          </a:solidFill>
          <a:ln cap="flat" cmpd="sng" w="15875">
            <a:solidFill>
              <a:srgbClr val="70953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-FR" sz="2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Maxime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-FR" sz="2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Coordinateur</a:t>
            </a:r>
            <a:endParaRPr b="0" i="0" sz="24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743" name="Google Shape;743;p31"/>
          <p:cNvSpPr/>
          <p:nvPr/>
        </p:nvSpPr>
        <p:spPr>
          <a:xfrm>
            <a:off x="4677176" y="3282929"/>
            <a:ext cx="2762100" cy="2280300"/>
          </a:xfrm>
          <a:prstGeom prst="roundRect">
            <a:avLst>
              <a:gd fmla="val 16667" name="adj"/>
            </a:avLst>
          </a:prstGeom>
          <a:solidFill>
            <a:srgbClr val="595959"/>
          </a:solidFill>
          <a:ln cap="flat" cmpd="sng" w="15875">
            <a:solidFill>
              <a:srgbClr val="70953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-FR" sz="2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Julien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-FR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Resp. Administratif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-FR" sz="2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Hamza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-FR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Secrétaire général</a:t>
            </a:r>
            <a:endParaRPr/>
          </a:p>
        </p:txBody>
      </p:sp>
      <p:sp>
        <p:nvSpPr>
          <p:cNvPr id="744" name="Google Shape;744;p31"/>
          <p:cNvSpPr/>
          <p:nvPr/>
        </p:nvSpPr>
        <p:spPr>
          <a:xfrm>
            <a:off x="7652640" y="3282929"/>
            <a:ext cx="2208361" cy="2280249"/>
          </a:xfrm>
          <a:prstGeom prst="roundRect">
            <a:avLst>
              <a:gd fmla="val 16667" name="adj"/>
            </a:avLst>
          </a:prstGeom>
          <a:solidFill>
            <a:srgbClr val="595959"/>
          </a:solidFill>
          <a:ln cap="flat" cmpd="sng" w="15875">
            <a:solidFill>
              <a:srgbClr val="70953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-FR" sz="2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Yahya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-FR" sz="2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Trésorier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-FR" sz="2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Rapha</a:t>
            </a:r>
            <a:r>
              <a:rPr b="1" i="0" lang="fr-FR" sz="2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ë</a:t>
            </a:r>
            <a:r>
              <a:rPr b="0" i="0" lang="fr-FR" sz="2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l</a:t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-FR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Resp. sponsors</a:t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745" name="Google Shape;745;p31"/>
          <p:cNvSpPr txBox="1"/>
          <p:nvPr>
            <p:ph idx="12" type="sldNum"/>
          </p:nvPr>
        </p:nvSpPr>
        <p:spPr>
          <a:xfrm>
            <a:off x="10276321" y="5883274"/>
            <a:ext cx="7710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-FR" sz="1800"/>
              <a:t>‹#›</a:t>
            </a:fld>
            <a:endParaRPr sz="18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32"/>
          <p:cNvSpPr txBox="1"/>
          <p:nvPr>
            <p:ph type="title"/>
          </p:nvPr>
        </p:nvSpPr>
        <p:spPr>
          <a:xfrm>
            <a:off x="2285988" y="2286968"/>
            <a:ext cx="9906000" cy="1478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5) Calculs de </a:t>
            </a:r>
            <a:r>
              <a:rPr lang="fr-FR"/>
              <a:t>dimensionnement</a:t>
            </a:r>
            <a:endParaRPr/>
          </a:p>
        </p:txBody>
      </p:sp>
      <p:sp>
        <p:nvSpPr>
          <p:cNvPr id="751" name="Google Shape;751;p32"/>
          <p:cNvSpPr txBox="1"/>
          <p:nvPr>
            <p:ph idx="12" type="sldNum"/>
          </p:nvPr>
        </p:nvSpPr>
        <p:spPr>
          <a:xfrm>
            <a:off x="10276321" y="5883274"/>
            <a:ext cx="7710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2"/>
        </a:solidFill>
      </p:bgPr>
    </p:bg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3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757" name="Google Shape;757;p33"/>
          <p:cNvSpPr txBox="1"/>
          <p:nvPr>
            <p:ph type="title"/>
          </p:nvPr>
        </p:nvSpPr>
        <p:spPr>
          <a:xfrm>
            <a:off x="367852" y="1093787"/>
            <a:ext cx="3988223" cy="46974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estrial"/>
              <a:buNone/>
            </a:pPr>
            <a:r>
              <a:rPr b="0" i="0" lang="fr-FR" sz="3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CHOIX STRUCTURELS</a:t>
            </a:r>
            <a:endParaRPr/>
          </a:p>
        </p:txBody>
      </p:sp>
      <p:sp>
        <p:nvSpPr>
          <p:cNvPr id="758" name="Google Shape;758;p33"/>
          <p:cNvSpPr/>
          <p:nvPr/>
        </p:nvSpPr>
        <p:spPr>
          <a:xfrm>
            <a:off x="4625084" y="0"/>
            <a:ext cx="7566916" cy="6848476"/>
          </a:xfrm>
          <a:prstGeom prst="round2DiagRect">
            <a:avLst>
              <a:gd fmla="val 0" name="adj1"/>
              <a:gd fmla="val 0" name="adj2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759" name="Google Shape;759;p33"/>
          <p:cNvSpPr/>
          <p:nvPr/>
        </p:nvSpPr>
        <p:spPr>
          <a:xfrm>
            <a:off x="6040900" y="3376700"/>
            <a:ext cx="2243400" cy="2340600"/>
          </a:xfrm>
          <a:prstGeom prst="octagon">
            <a:avLst>
              <a:gd fmla="val 29289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0" name="Google Shape;760;p33"/>
          <p:cNvSpPr txBox="1"/>
          <p:nvPr>
            <p:ph idx="1" type="body"/>
          </p:nvPr>
        </p:nvSpPr>
        <p:spPr>
          <a:xfrm>
            <a:off x="5129750" y="1075529"/>
            <a:ext cx="6449400" cy="185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•"/>
            </a:pPr>
            <a:r>
              <a:rPr b="0" i="0" lang="fr-FR" sz="2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Une structure </a:t>
            </a:r>
            <a:r>
              <a:rPr b="1" i="0" lang="fr-FR" sz="2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simple</a:t>
            </a:r>
            <a:r>
              <a:rPr b="0" i="0" lang="fr-FR" sz="2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 et </a:t>
            </a:r>
            <a:r>
              <a:rPr b="1" i="0" lang="fr-FR" sz="2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fiable</a:t>
            </a:r>
            <a:endParaRPr/>
          </a:p>
          <a:p>
            <a:pPr indent="-228600" lvl="0" marL="2286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•"/>
            </a:pPr>
            <a:r>
              <a:rPr b="0" i="0" lang="fr-FR" sz="2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appuie ponctuel dilemme précision /accélération</a:t>
            </a:r>
            <a:endParaRPr b="0" i="0" sz="24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grpSp>
        <p:nvGrpSpPr>
          <p:cNvPr id="761" name="Google Shape;761;p33"/>
          <p:cNvGrpSpPr/>
          <p:nvPr/>
        </p:nvGrpSpPr>
        <p:grpSpPr>
          <a:xfrm>
            <a:off x="-14288" y="0"/>
            <a:ext cx="1220788" cy="6858001"/>
            <a:chOff x="-14288" y="0"/>
            <a:chExt cx="1220788" cy="6858001"/>
          </a:xfrm>
        </p:grpSpPr>
        <p:sp>
          <p:nvSpPr>
            <p:cNvPr id="762" name="Google Shape;762;p33"/>
            <p:cNvSpPr/>
            <p:nvPr/>
          </p:nvSpPr>
          <p:spPr>
            <a:xfrm>
              <a:off x="114300" y="4763"/>
              <a:ext cx="23813" cy="2181225"/>
            </a:xfrm>
            <a:prstGeom prst="rect">
              <a:avLst/>
            </a:prstGeom>
            <a:solidFill>
              <a:schemeClr val="dk2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33"/>
            <p:cNvSpPr/>
            <p:nvPr/>
          </p:nvSpPr>
          <p:spPr>
            <a:xfrm>
              <a:off x="33337" y="217646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33"/>
            <p:cNvSpPr/>
            <p:nvPr/>
          </p:nvSpPr>
          <p:spPr>
            <a:xfrm>
              <a:off x="28575" y="4021138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33"/>
            <p:cNvSpPr/>
            <p:nvPr/>
          </p:nvSpPr>
          <p:spPr>
            <a:xfrm>
              <a:off x="200025" y="4763"/>
              <a:ext cx="369888" cy="1811338"/>
            </a:xfrm>
            <a:custGeom>
              <a:rect b="b" l="l" r="r" t="t"/>
              <a:pathLst>
                <a:path extrusionOk="0" h="1141" w="233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</p:sp>
        <p:sp>
          <p:nvSpPr>
            <p:cNvPr id="766" name="Google Shape;766;p33"/>
            <p:cNvSpPr/>
            <p:nvPr/>
          </p:nvSpPr>
          <p:spPr>
            <a:xfrm>
              <a:off x="503237" y="1801813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33"/>
            <p:cNvSpPr/>
            <p:nvPr/>
          </p:nvSpPr>
          <p:spPr>
            <a:xfrm>
              <a:off x="285750" y="4763"/>
              <a:ext cx="369888" cy="1430338"/>
            </a:xfrm>
            <a:custGeom>
              <a:rect b="b" l="l" r="r" t="t"/>
              <a:pathLst>
                <a:path extrusionOk="0" h="901" w="233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</p:sp>
        <p:sp>
          <p:nvSpPr>
            <p:cNvPr id="768" name="Google Shape;768;p33"/>
            <p:cNvSpPr/>
            <p:nvPr/>
          </p:nvSpPr>
          <p:spPr>
            <a:xfrm>
              <a:off x="546100" y="0"/>
              <a:ext cx="152400" cy="912813"/>
            </a:xfrm>
            <a:custGeom>
              <a:rect b="b" l="l" r="r" t="t"/>
              <a:pathLst>
                <a:path extrusionOk="0" h="575" w="96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</p:sp>
        <p:sp>
          <p:nvSpPr>
            <p:cNvPr id="769" name="Google Shape;769;p33"/>
            <p:cNvSpPr/>
            <p:nvPr/>
          </p:nvSpPr>
          <p:spPr>
            <a:xfrm>
              <a:off x="588962" y="142081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33"/>
            <p:cNvSpPr/>
            <p:nvPr/>
          </p:nvSpPr>
          <p:spPr>
            <a:xfrm>
              <a:off x="588962" y="903288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33"/>
            <p:cNvSpPr/>
            <p:nvPr/>
          </p:nvSpPr>
          <p:spPr>
            <a:xfrm>
              <a:off x="641350" y="0"/>
              <a:ext cx="422275" cy="527050"/>
            </a:xfrm>
            <a:custGeom>
              <a:rect b="b" l="l" r="r" t="t"/>
              <a:pathLst>
                <a:path extrusionOk="0" h="332" w="266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</p:sp>
        <p:sp>
          <p:nvSpPr>
            <p:cNvPr id="772" name="Google Shape;772;p33"/>
            <p:cNvSpPr/>
            <p:nvPr/>
          </p:nvSpPr>
          <p:spPr>
            <a:xfrm>
              <a:off x="1020762" y="488950"/>
              <a:ext cx="161925" cy="147638"/>
            </a:xfrm>
            <a:custGeom>
              <a:rect b="b" l="l" r="r" t="t"/>
              <a:pathLst>
                <a:path extrusionOk="0" h="31" w="34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773" name="Google Shape;773;p33"/>
            <p:cNvCxnSpPr/>
            <p:nvPr/>
          </p:nvCxnSpPr>
          <p:spPr>
            <a:xfrm>
              <a:off x="-4763" y="9525"/>
              <a:ext cx="0" cy="0"/>
            </a:xfrm>
            <a:prstGeom prst="straightConnector1">
              <a:avLst/>
            </a:prstGeom>
            <a:solidFill>
              <a:schemeClr val="dk2">
                <a:alpha val="60000"/>
              </a:schemeClr>
            </a:solidFill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774" name="Google Shape;774;p33"/>
            <p:cNvSpPr/>
            <p:nvPr/>
          </p:nvSpPr>
          <p:spPr>
            <a:xfrm>
              <a:off x="9525" y="1801813"/>
              <a:ext cx="123825" cy="127000"/>
            </a:xfrm>
            <a:custGeom>
              <a:rect b="b" l="l" r="r" t="t"/>
              <a:pathLst>
                <a:path extrusionOk="0" h="80" w="78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</p:sp>
        <p:sp>
          <p:nvSpPr>
            <p:cNvPr id="775" name="Google Shape;775;p33"/>
            <p:cNvSpPr/>
            <p:nvPr/>
          </p:nvSpPr>
          <p:spPr>
            <a:xfrm>
              <a:off x="-9525" y="3549650"/>
              <a:ext cx="147638" cy="481013"/>
            </a:xfrm>
            <a:custGeom>
              <a:rect b="b" l="l" r="r" t="t"/>
              <a:pathLst>
                <a:path extrusionOk="0" h="303" w="9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</p:sp>
        <p:sp>
          <p:nvSpPr>
            <p:cNvPr id="776" name="Google Shape;776;p33"/>
            <p:cNvSpPr/>
            <p:nvPr/>
          </p:nvSpPr>
          <p:spPr>
            <a:xfrm>
              <a:off x="128587" y="1382713"/>
              <a:ext cx="142875" cy="476250"/>
            </a:xfrm>
            <a:custGeom>
              <a:rect b="b" l="l" r="r" t="t"/>
              <a:pathLst>
                <a:path extrusionOk="0" h="300" w="9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</p:sp>
        <p:sp>
          <p:nvSpPr>
            <p:cNvPr id="777" name="Google Shape;777;p33"/>
            <p:cNvSpPr/>
            <p:nvPr/>
          </p:nvSpPr>
          <p:spPr>
            <a:xfrm>
              <a:off x="204787" y="1849438"/>
              <a:ext cx="114300" cy="107950"/>
            </a:xfrm>
            <a:custGeom>
              <a:rect b="b" l="l" r="r" t="t"/>
              <a:pathLst>
                <a:path extrusionOk="0" h="23" w="24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33"/>
            <p:cNvSpPr/>
            <p:nvPr/>
          </p:nvSpPr>
          <p:spPr>
            <a:xfrm>
              <a:off x="133350" y="4662488"/>
              <a:ext cx="23813" cy="2181225"/>
            </a:xfrm>
            <a:prstGeom prst="rect">
              <a:avLst/>
            </a:prstGeom>
            <a:solidFill>
              <a:schemeClr val="dk2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p33"/>
            <p:cNvSpPr/>
            <p:nvPr/>
          </p:nvSpPr>
          <p:spPr>
            <a:xfrm>
              <a:off x="223837" y="5041900"/>
              <a:ext cx="369888" cy="1801813"/>
            </a:xfrm>
            <a:custGeom>
              <a:rect b="b" l="l" r="r" t="t"/>
              <a:pathLst>
                <a:path extrusionOk="0" h="1135" w="233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</p:sp>
        <p:sp>
          <p:nvSpPr>
            <p:cNvPr id="780" name="Google Shape;780;p33"/>
            <p:cNvSpPr/>
            <p:nvPr/>
          </p:nvSpPr>
          <p:spPr>
            <a:xfrm>
              <a:off x="52387" y="448151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Google Shape;781;p33"/>
            <p:cNvSpPr/>
            <p:nvPr/>
          </p:nvSpPr>
          <p:spPr>
            <a:xfrm>
              <a:off x="-14288" y="5627688"/>
              <a:ext cx="85725" cy="1216025"/>
            </a:xfrm>
            <a:custGeom>
              <a:rect b="b" l="l" r="r" t="t"/>
              <a:pathLst>
                <a:path extrusionOk="0" h="766" w="54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</p:sp>
        <p:sp>
          <p:nvSpPr>
            <p:cNvPr id="782" name="Google Shape;782;p33"/>
            <p:cNvSpPr/>
            <p:nvPr/>
          </p:nvSpPr>
          <p:spPr>
            <a:xfrm>
              <a:off x="527050" y="4867275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33"/>
            <p:cNvSpPr/>
            <p:nvPr/>
          </p:nvSpPr>
          <p:spPr>
            <a:xfrm>
              <a:off x="309562" y="5422900"/>
              <a:ext cx="374650" cy="1425575"/>
            </a:xfrm>
            <a:custGeom>
              <a:rect b="b" l="l" r="r" t="t"/>
              <a:pathLst>
                <a:path extrusionOk="0" h="898" w="236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</p:sp>
        <p:sp>
          <p:nvSpPr>
            <p:cNvPr id="784" name="Google Shape;784;p33"/>
            <p:cNvSpPr/>
            <p:nvPr/>
          </p:nvSpPr>
          <p:spPr>
            <a:xfrm>
              <a:off x="569912" y="5945188"/>
              <a:ext cx="152400" cy="912813"/>
            </a:xfrm>
            <a:custGeom>
              <a:rect b="b" l="l" r="r" t="t"/>
              <a:pathLst>
                <a:path extrusionOk="0" h="575" w="96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</p:sp>
        <p:sp>
          <p:nvSpPr>
            <p:cNvPr id="785" name="Google Shape;785;p33"/>
            <p:cNvSpPr/>
            <p:nvPr/>
          </p:nvSpPr>
          <p:spPr>
            <a:xfrm>
              <a:off x="612775" y="5246688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33"/>
            <p:cNvSpPr/>
            <p:nvPr/>
          </p:nvSpPr>
          <p:spPr>
            <a:xfrm>
              <a:off x="612775" y="576421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33"/>
            <p:cNvSpPr/>
            <p:nvPr/>
          </p:nvSpPr>
          <p:spPr>
            <a:xfrm>
              <a:off x="669925" y="6330950"/>
              <a:ext cx="417513" cy="517525"/>
            </a:xfrm>
            <a:custGeom>
              <a:rect b="b" l="l" r="r" t="t"/>
              <a:pathLst>
                <a:path extrusionOk="0" h="326" w="263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</p:sp>
        <p:sp>
          <p:nvSpPr>
            <p:cNvPr id="788" name="Google Shape;788;p33"/>
            <p:cNvSpPr/>
            <p:nvPr/>
          </p:nvSpPr>
          <p:spPr>
            <a:xfrm>
              <a:off x="1049337" y="6221413"/>
              <a:ext cx="157163" cy="147638"/>
            </a:xfrm>
            <a:custGeom>
              <a:rect b="b" l="l" r="r" t="t"/>
              <a:pathLst>
                <a:path extrusionOk="0" h="31" w="33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789" name="Google Shape;789;p33"/>
          <p:cNvCxnSpPr/>
          <p:nvPr/>
        </p:nvCxnSpPr>
        <p:spPr>
          <a:xfrm>
            <a:off x="6290459" y="4333653"/>
            <a:ext cx="0" cy="377072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90" name="Google Shape;790;p33"/>
          <p:cNvCxnSpPr/>
          <p:nvPr/>
        </p:nvCxnSpPr>
        <p:spPr>
          <a:xfrm>
            <a:off x="7951148" y="4333653"/>
            <a:ext cx="0" cy="377072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91" name="Google Shape;791;p33"/>
          <p:cNvSpPr/>
          <p:nvPr/>
        </p:nvSpPr>
        <p:spPr>
          <a:xfrm>
            <a:off x="7058743" y="3749400"/>
            <a:ext cx="150829" cy="155927"/>
          </a:xfrm>
          <a:prstGeom prst="ellipse">
            <a:avLst/>
          </a:prstGeom>
          <a:solidFill>
            <a:srgbClr val="092338"/>
          </a:solidFill>
          <a:ln cap="flat" cmpd="sng" w="15875">
            <a:solidFill>
              <a:srgbClr val="70953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792" name="Google Shape;792;p33"/>
          <p:cNvSpPr/>
          <p:nvPr/>
        </p:nvSpPr>
        <p:spPr>
          <a:xfrm>
            <a:off x="7058742" y="5240406"/>
            <a:ext cx="150829" cy="155927"/>
          </a:xfrm>
          <a:prstGeom prst="ellipse">
            <a:avLst/>
          </a:prstGeom>
          <a:solidFill>
            <a:srgbClr val="092338"/>
          </a:solidFill>
          <a:ln cap="flat" cmpd="sng" w="15875">
            <a:solidFill>
              <a:srgbClr val="70953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793" name="Google Shape;793;p33"/>
          <p:cNvSpPr txBox="1"/>
          <p:nvPr/>
        </p:nvSpPr>
        <p:spPr>
          <a:xfrm>
            <a:off x="6779083" y="3077534"/>
            <a:ext cx="1557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-FR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Avant</a:t>
            </a:r>
            <a:endParaRPr/>
          </a:p>
        </p:txBody>
      </p:sp>
      <p:sp>
        <p:nvSpPr>
          <p:cNvPr id="794" name="Google Shape;794;p33"/>
          <p:cNvSpPr txBox="1"/>
          <p:nvPr/>
        </p:nvSpPr>
        <p:spPr>
          <a:xfrm>
            <a:off x="6846640" y="5717230"/>
            <a:ext cx="142187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Arrière</a:t>
            </a:r>
            <a:endParaRPr/>
          </a:p>
        </p:txBody>
      </p:sp>
      <p:sp>
        <p:nvSpPr>
          <p:cNvPr id="795" name="Google Shape;795;p33"/>
          <p:cNvSpPr txBox="1"/>
          <p:nvPr/>
        </p:nvSpPr>
        <p:spPr>
          <a:xfrm>
            <a:off x="10485112" y="3239572"/>
            <a:ext cx="208253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Roues motrices</a:t>
            </a:r>
            <a:endParaRPr/>
          </a:p>
        </p:txBody>
      </p:sp>
      <p:sp>
        <p:nvSpPr>
          <p:cNvPr id="796" name="Google Shape;796;p33"/>
          <p:cNvSpPr txBox="1"/>
          <p:nvPr/>
        </p:nvSpPr>
        <p:spPr>
          <a:xfrm>
            <a:off x="9515974" y="5807725"/>
            <a:ext cx="24306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Roues libres : assurent la stabilité</a:t>
            </a:r>
            <a:endParaRPr/>
          </a:p>
        </p:txBody>
      </p:sp>
      <p:cxnSp>
        <p:nvCxnSpPr>
          <p:cNvPr id="797" name="Google Shape;797;p33"/>
          <p:cNvCxnSpPr/>
          <p:nvPr/>
        </p:nvCxnSpPr>
        <p:spPr>
          <a:xfrm>
            <a:off x="6290459" y="4327200"/>
            <a:ext cx="0" cy="377072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98" name="Google Shape;798;p33"/>
          <p:cNvCxnSpPr/>
          <p:nvPr/>
        </p:nvCxnSpPr>
        <p:spPr>
          <a:xfrm>
            <a:off x="7951148" y="4327200"/>
            <a:ext cx="0" cy="377072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99" name="Google Shape;799;p33"/>
          <p:cNvSpPr/>
          <p:nvPr/>
        </p:nvSpPr>
        <p:spPr>
          <a:xfrm>
            <a:off x="7058743" y="3742947"/>
            <a:ext cx="150829" cy="155927"/>
          </a:xfrm>
          <a:prstGeom prst="ellipse">
            <a:avLst/>
          </a:prstGeom>
          <a:solidFill>
            <a:srgbClr val="092338"/>
          </a:solidFill>
          <a:ln cap="flat" cmpd="sng" w="15875">
            <a:solidFill>
              <a:srgbClr val="70953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800" name="Google Shape;800;p33"/>
          <p:cNvSpPr/>
          <p:nvPr/>
        </p:nvSpPr>
        <p:spPr>
          <a:xfrm>
            <a:off x="7058742" y="5233953"/>
            <a:ext cx="150829" cy="155927"/>
          </a:xfrm>
          <a:prstGeom prst="ellipse">
            <a:avLst/>
          </a:prstGeom>
          <a:solidFill>
            <a:srgbClr val="092338"/>
          </a:solidFill>
          <a:ln cap="flat" cmpd="sng" w="15875">
            <a:solidFill>
              <a:srgbClr val="70953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cxnSp>
        <p:nvCxnSpPr>
          <p:cNvPr id="801" name="Google Shape;801;p33"/>
          <p:cNvCxnSpPr/>
          <p:nvPr/>
        </p:nvCxnSpPr>
        <p:spPr>
          <a:xfrm>
            <a:off x="8133588" y="4428193"/>
            <a:ext cx="0" cy="158496"/>
          </a:xfrm>
          <a:prstGeom prst="straightConnector1">
            <a:avLst/>
          </a:prstGeom>
          <a:noFill/>
          <a:ln cap="flat" cmpd="sng" w="381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02" name="Google Shape;802;p33"/>
          <p:cNvCxnSpPr/>
          <p:nvPr/>
        </p:nvCxnSpPr>
        <p:spPr>
          <a:xfrm>
            <a:off x="6109778" y="4436488"/>
            <a:ext cx="0" cy="158496"/>
          </a:xfrm>
          <a:prstGeom prst="straightConnector1">
            <a:avLst/>
          </a:prstGeom>
          <a:noFill/>
          <a:ln cap="flat" cmpd="sng" w="381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03" name="Google Shape;803;p33"/>
          <p:cNvCxnSpPr/>
          <p:nvPr/>
        </p:nvCxnSpPr>
        <p:spPr>
          <a:xfrm rot="10800000">
            <a:off x="6109778" y="4562505"/>
            <a:ext cx="3438082" cy="671448"/>
          </a:xfrm>
          <a:prstGeom prst="straightConnector1">
            <a:avLst/>
          </a:prstGeom>
          <a:noFill/>
          <a:ln cap="flat" cmpd="sng" w="9525">
            <a:solidFill>
              <a:srgbClr val="C0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804" name="Google Shape;804;p33"/>
          <p:cNvCxnSpPr/>
          <p:nvPr/>
        </p:nvCxnSpPr>
        <p:spPr>
          <a:xfrm rot="10800000">
            <a:off x="8155399" y="4515736"/>
            <a:ext cx="1416845" cy="718217"/>
          </a:xfrm>
          <a:prstGeom prst="straightConnector1">
            <a:avLst/>
          </a:prstGeom>
          <a:noFill/>
          <a:ln cap="flat" cmpd="sng" w="9525">
            <a:solidFill>
              <a:srgbClr val="C0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805" name="Google Shape;805;p33"/>
          <p:cNvSpPr txBox="1"/>
          <p:nvPr/>
        </p:nvSpPr>
        <p:spPr>
          <a:xfrm>
            <a:off x="9518389" y="5175304"/>
            <a:ext cx="224332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Roues encodeuses</a:t>
            </a:r>
            <a:endParaRPr/>
          </a:p>
        </p:txBody>
      </p:sp>
      <p:cxnSp>
        <p:nvCxnSpPr>
          <p:cNvPr id="806" name="Google Shape;806;p33"/>
          <p:cNvCxnSpPr/>
          <p:nvPr/>
        </p:nvCxnSpPr>
        <p:spPr>
          <a:xfrm flipH="1">
            <a:off x="7989367" y="3533035"/>
            <a:ext cx="2430544" cy="989812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807" name="Google Shape;807;p33"/>
          <p:cNvCxnSpPr/>
          <p:nvPr/>
        </p:nvCxnSpPr>
        <p:spPr>
          <a:xfrm flipH="1">
            <a:off x="6287317" y="3523066"/>
            <a:ext cx="4159577" cy="989812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808" name="Google Shape;808;p33"/>
          <p:cNvCxnSpPr/>
          <p:nvPr/>
        </p:nvCxnSpPr>
        <p:spPr>
          <a:xfrm rot="10800000">
            <a:off x="7209572" y="3905328"/>
            <a:ext cx="2161865" cy="1971972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809" name="Google Shape;809;p33"/>
          <p:cNvCxnSpPr/>
          <p:nvPr/>
        </p:nvCxnSpPr>
        <p:spPr>
          <a:xfrm rot="10800000">
            <a:off x="7200147" y="5338308"/>
            <a:ext cx="2147740" cy="557135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810" name="Google Shape;810;p33"/>
          <p:cNvSpPr txBox="1"/>
          <p:nvPr>
            <p:ph idx="12" type="sldNum"/>
          </p:nvPr>
        </p:nvSpPr>
        <p:spPr>
          <a:xfrm>
            <a:off x="11340496" y="6366024"/>
            <a:ext cx="7710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-FR" sz="1800"/>
              <a:t>‹#›</a:t>
            </a:fld>
            <a:endParaRPr sz="18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2"/>
        </a:solidFill>
      </p:bgPr>
    </p:bg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p3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816" name="Google Shape;816;p34"/>
          <p:cNvSpPr txBox="1"/>
          <p:nvPr>
            <p:ph type="title"/>
          </p:nvPr>
        </p:nvSpPr>
        <p:spPr>
          <a:xfrm>
            <a:off x="367852" y="1093787"/>
            <a:ext cx="3988223" cy="46974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estrial"/>
              <a:buNone/>
            </a:pPr>
            <a:r>
              <a:rPr b="0" i="0" lang="fr-FR" sz="3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PRÉCISION D’ENCODAGE</a:t>
            </a:r>
            <a:endParaRPr/>
          </a:p>
        </p:txBody>
      </p:sp>
      <p:sp>
        <p:nvSpPr>
          <p:cNvPr id="817" name="Google Shape;817;p34"/>
          <p:cNvSpPr/>
          <p:nvPr/>
        </p:nvSpPr>
        <p:spPr>
          <a:xfrm>
            <a:off x="4625084" y="0"/>
            <a:ext cx="7566916" cy="6848476"/>
          </a:xfrm>
          <a:prstGeom prst="round2DiagRect">
            <a:avLst>
              <a:gd fmla="val 0" name="adj1"/>
              <a:gd fmla="val 0" name="adj2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818" name="Google Shape;818;p34"/>
          <p:cNvSpPr txBox="1"/>
          <p:nvPr>
            <p:ph idx="1" type="body"/>
          </p:nvPr>
        </p:nvSpPr>
        <p:spPr>
          <a:xfrm>
            <a:off x="4620320" y="152402"/>
            <a:ext cx="7562155" cy="669131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-1183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•"/>
            </a:pPr>
            <a:r>
              <a:rPr b="0" i="0" lang="fr-FR" sz="2400" u="none" cap="none" strike="noStrike">
                <a:latin typeface="Questrial"/>
                <a:ea typeface="Questrial"/>
                <a:cs typeface="Questrial"/>
                <a:sym typeface="Questrial"/>
              </a:rPr>
              <a:t> </a:t>
            </a:r>
            <a:endParaRPr/>
          </a:p>
        </p:txBody>
      </p:sp>
      <p:grpSp>
        <p:nvGrpSpPr>
          <p:cNvPr id="819" name="Google Shape;819;p34"/>
          <p:cNvGrpSpPr/>
          <p:nvPr/>
        </p:nvGrpSpPr>
        <p:grpSpPr>
          <a:xfrm>
            <a:off x="-14288" y="0"/>
            <a:ext cx="1220788" cy="6858001"/>
            <a:chOff x="-14288" y="0"/>
            <a:chExt cx="1220788" cy="6858001"/>
          </a:xfrm>
        </p:grpSpPr>
        <p:sp>
          <p:nvSpPr>
            <p:cNvPr id="820" name="Google Shape;820;p34"/>
            <p:cNvSpPr/>
            <p:nvPr/>
          </p:nvSpPr>
          <p:spPr>
            <a:xfrm>
              <a:off x="114300" y="4763"/>
              <a:ext cx="23813" cy="2181225"/>
            </a:xfrm>
            <a:prstGeom prst="rect">
              <a:avLst/>
            </a:prstGeom>
            <a:solidFill>
              <a:schemeClr val="dk2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34"/>
            <p:cNvSpPr/>
            <p:nvPr/>
          </p:nvSpPr>
          <p:spPr>
            <a:xfrm>
              <a:off x="33337" y="217646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34"/>
            <p:cNvSpPr/>
            <p:nvPr/>
          </p:nvSpPr>
          <p:spPr>
            <a:xfrm>
              <a:off x="28575" y="4021138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34"/>
            <p:cNvSpPr/>
            <p:nvPr/>
          </p:nvSpPr>
          <p:spPr>
            <a:xfrm>
              <a:off x="200025" y="4763"/>
              <a:ext cx="369888" cy="1811338"/>
            </a:xfrm>
            <a:custGeom>
              <a:rect b="b" l="l" r="r" t="t"/>
              <a:pathLst>
                <a:path extrusionOk="0" h="1141" w="233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</p:sp>
        <p:sp>
          <p:nvSpPr>
            <p:cNvPr id="824" name="Google Shape;824;p34"/>
            <p:cNvSpPr/>
            <p:nvPr/>
          </p:nvSpPr>
          <p:spPr>
            <a:xfrm>
              <a:off x="503237" y="1801813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34"/>
            <p:cNvSpPr/>
            <p:nvPr/>
          </p:nvSpPr>
          <p:spPr>
            <a:xfrm>
              <a:off x="285750" y="4763"/>
              <a:ext cx="369888" cy="1430338"/>
            </a:xfrm>
            <a:custGeom>
              <a:rect b="b" l="l" r="r" t="t"/>
              <a:pathLst>
                <a:path extrusionOk="0" h="901" w="233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</p:sp>
        <p:sp>
          <p:nvSpPr>
            <p:cNvPr id="826" name="Google Shape;826;p34"/>
            <p:cNvSpPr/>
            <p:nvPr/>
          </p:nvSpPr>
          <p:spPr>
            <a:xfrm>
              <a:off x="546100" y="0"/>
              <a:ext cx="152400" cy="912813"/>
            </a:xfrm>
            <a:custGeom>
              <a:rect b="b" l="l" r="r" t="t"/>
              <a:pathLst>
                <a:path extrusionOk="0" h="575" w="96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</p:sp>
        <p:sp>
          <p:nvSpPr>
            <p:cNvPr id="827" name="Google Shape;827;p34"/>
            <p:cNvSpPr/>
            <p:nvPr/>
          </p:nvSpPr>
          <p:spPr>
            <a:xfrm>
              <a:off x="588962" y="142081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34"/>
            <p:cNvSpPr/>
            <p:nvPr/>
          </p:nvSpPr>
          <p:spPr>
            <a:xfrm>
              <a:off x="588962" y="903288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p34"/>
            <p:cNvSpPr/>
            <p:nvPr/>
          </p:nvSpPr>
          <p:spPr>
            <a:xfrm>
              <a:off x="641350" y="0"/>
              <a:ext cx="422275" cy="527050"/>
            </a:xfrm>
            <a:custGeom>
              <a:rect b="b" l="l" r="r" t="t"/>
              <a:pathLst>
                <a:path extrusionOk="0" h="332" w="266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</p:sp>
        <p:sp>
          <p:nvSpPr>
            <p:cNvPr id="830" name="Google Shape;830;p34"/>
            <p:cNvSpPr/>
            <p:nvPr/>
          </p:nvSpPr>
          <p:spPr>
            <a:xfrm>
              <a:off x="1020762" y="488950"/>
              <a:ext cx="161925" cy="147638"/>
            </a:xfrm>
            <a:custGeom>
              <a:rect b="b" l="l" r="r" t="t"/>
              <a:pathLst>
                <a:path extrusionOk="0" h="31" w="34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831" name="Google Shape;831;p34"/>
            <p:cNvCxnSpPr/>
            <p:nvPr/>
          </p:nvCxnSpPr>
          <p:spPr>
            <a:xfrm>
              <a:off x="-4763" y="9525"/>
              <a:ext cx="0" cy="0"/>
            </a:xfrm>
            <a:prstGeom prst="straightConnector1">
              <a:avLst/>
            </a:prstGeom>
            <a:solidFill>
              <a:schemeClr val="dk2">
                <a:alpha val="60000"/>
              </a:schemeClr>
            </a:solidFill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832" name="Google Shape;832;p34"/>
            <p:cNvSpPr/>
            <p:nvPr/>
          </p:nvSpPr>
          <p:spPr>
            <a:xfrm>
              <a:off x="9525" y="1801813"/>
              <a:ext cx="123825" cy="127000"/>
            </a:xfrm>
            <a:custGeom>
              <a:rect b="b" l="l" r="r" t="t"/>
              <a:pathLst>
                <a:path extrusionOk="0" h="80" w="78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</p:sp>
        <p:sp>
          <p:nvSpPr>
            <p:cNvPr id="833" name="Google Shape;833;p34"/>
            <p:cNvSpPr/>
            <p:nvPr/>
          </p:nvSpPr>
          <p:spPr>
            <a:xfrm>
              <a:off x="-9525" y="3549650"/>
              <a:ext cx="147638" cy="481013"/>
            </a:xfrm>
            <a:custGeom>
              <a:rect b="b" l="l" r="r" t="t"/>
              <a:pathLst>
                <a:path extrusionOk="0" h="303" w="9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</p:sp>
        <p:sp>
          <p:nvSpPr>
            <p:cNvPr id="834" name="Google Shape;834;p34"/>
            <p:cNvSpPr/>
            <p:nvPr/>
          </p:nvSpPr>
          <p:spPr>
            <a:xfrm>
              <a:off x="128587" y="1382713"/>
              <a:ext cx="142875" cy="476250"/>
            </a:xfrm>
            <a:custGeom>
              <a:rect b="b" l="l" r="r" t="t"/>
              <a:pathLst>
                <a:path extrusionOk="0" h="300" w="9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</p:sp>
        <p:sp>
          <p:nvSpPr>
            <p:cNvPr id="835" name="Google Shape;835;p34"/>
            <p:cNvSpPr/>
            <p:nvPr/>
          </p:nvSpPr>
          <p:spPr>
            <a:xfrm>
              <a:off x="204787" y="1849438"/>
              <a:ext cx="114300" cy="107950"/>
            </a:xfrm>
            <a:custGeom>
              <a:rect b="b" l="l" r="r" t="t"/>
              <a:pathLst>
                <a:path extrusionOk="0" h="23" w="24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34"/>
            <p:cNvSpPr/>
            <p:nvPr/>
          </p:nvSpPr>
          <p:spPr>
            <a:xfrm>
              <a:off x="133350" y="4662488"/>
              <a:ext cx="23813" cy="2181225"/>
            </a:xfrm>
            <a:prstGeom prst="rect">
              <a:avLst/>
            </a:prstGeom>
            <a:solidFill>
              <a:schemeClr val="dk2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p34"/>
            <p:cNvSpPr/>
            <p:nvPr/>
          </p:nvSpPr>
          <p:spPr>
            <a:xfrm>
              <a:off x="223837" y="5041900"/>
              <a:ext cx="369888" cy="1801813"/>
            </a:xfrm>
            <a:custGeom>
              <a:rect b="b" l="l" r="r" t="t"/>
              <a:pathLst>
                <a:path extrusionOk="0" h="1135" w="233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</p:sp>
        <p:sp>
          <p:nvSpPr>
            <p:cNvPr id="838" name="Google Shape;838;p34"/>
            <p:cNvSpPr/>
            <p:nvPr/>
          </p:nvSpPr>
          <p:spPr>
            <a:xfrm>
              <a:off x="52387" y="448151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34"/>
            <p:cNvSpPr/>
            <p:nvPr/>
          </p:nvSpPr>
          <p:spPr>
            <a:xfrm>
              <a:off x="-14288" y="5627688"/>
              <a:ext cx="85725" cy="1216025"/>
            </a:xfrm>
            <a:custGeom>
              <a:rect b="b" l="l" r="r" t="t"/>
              <a:pathLst>
                <a:path extrusionOk="0" h="766" w="54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</p:sp>
        <p:sp>
          <p:nvSpPr>
            <p:cNvPr id="840" name="Google Shape;840;p34"/>
            <p:cNvSpPr/>
            <p:nvPr/>
          </p:nvSpPr>
          <p:spPr>
            <a:xfrm>
              <a:off x="527050" y="4867275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p34"/>
            <p:cNvSpPr/>
            <p:nvPr/>
          </p:nvSpPr>
          <p:spPr>
            <a:xfrm>
              <a:off x="309562" y="5422900"/>
              <a:ext cx="374650" cy="1425575"/>
            </a:xfrm>
            <a:custGeom>
              <a:rect b="b" l="l" r="r" t="t"/>
              <a:pathLst>
                <a:path extrusionOk="0" h="898" w="236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</p:sp>
        <p:sp>
          <p:nvSpPr>
            <p:cNvPr id="842" name="Google Shape;842;p34"/>
            <p:cNvSpPr/>
            <p:nvPr/>
          </p:nvSpPr>
          <p:spPr>
            <a:xfrm>
              <a:off x="569912" y="5945188"/>
              <a:ext cx="152400" cy="912813"/>
            </a:xfrm>
            <a:custGeom>
              <a:rect b="b" l="l" r="r" t="t"/>
              <a:pathLst>
                <a:path extrusionOk="0" h="575" w="96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</p:sp>
        <p:sp>
          <p:nvSpPr>
            <p:cNvPr id="843" name="Google Shape;843;p34"/>
            <p:cNvSpPr/>
            <p:nvPr/>
          </p:nvSpPr>
          <p:spPr>
            <a:xfrm>
              <a:off x="612775" y="5246688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Google Shape;844;p34"/>
            <p:cNvSpPr/>
            <p:nvPr/>
          </p:nvSpPr>
          <p:spPr>
            <a:xfrm>
              <a:off x="612775" y="576421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34"/>
            <p:cNvSpPr/>
            <p:nvPr/>
          </p:nvSpPr>
          <p:spPr>
            <a:xfrm>
              <a:off x="669925" y="6330950"/>
              <a:ext cx="417513" cy="517525"/>
            </a:xfrm>
            <a:custGeom>
              <a:rect b="b" l="l" r="r" t="t"/>
              <a:pathLst>
                <a:path extrusionOk="0" h="326" w="263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</p:sp>
        <p:sp>
          <p:nvSpPr>
            <p:cNvPr id="846" name="Google Shape;846;p34"/>
            <p:cNvSpPr/>
            <p:nvPr/>
          </p:nvSpPr>
          <p:spPr>
            <a:xfrm>
              <a:off x="1049337" y="6221413"/>
              <a:ext cx="157163" cy="147638"/>
            </a:xfrm>
            <a:custGeom>
              <a:rect b="b" l="l" r="r" t="t"/>
              <a:pathLst>
                <a:path extrusionOk="0" h="31" w="33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7" name="Google Shape;847;p34"/>
          <p:cNvSpPr txBox="1"/>
          <p:nvPr>
            <p:ph idx="12" type="sldNum"/>
          </p:nvPr>
        </p:nvSpPr>
        <p:spPr>
          <a:xfrm>
            <a:off x="11220221" y="6237249"/>
            <a:ext cx="7710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-FR" sz="1800"/>
              <a:t>‹#›</a:t>
            </a:fld>
            <a:endParaRPr sz="18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2"/>
        </a:solidFill>
      </p:bgPr>
    </p:bg>
    <p:spTree>
      <p:nvGrpSpPr>
        <p:cNvPr id="85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p3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853" name="Google Shape;853;p35"/>
          <p:cNvSpPr txBox="1"/>
          <p:nvPr>
            <p:ph type="title"/>
          </p:nvPr>
        </p:nvSpPr>
        <p:spPr>
          <a:xfrm>
            <a:off x="106875" y="1093775"/>
            <a:ext cx="4595700" cy="469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estrial"/>
              <a:buNone/>
            </a:pPr>
            <a:r>
              <a:rPr b="0" i="0" lang="fr-FR" sz="3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DIMENSIONNEMENT ET MOTORISATION</a:t>
            </a:r>
            <a:endParaRPr/>
          </a:p>
        </p:txBody>
      </p:sp>
      <p:sp>
        <p:nvSpPr>
          <p:cNvPr id="854" name="Google Shape;854;p35"/>
          <p:cNvSpPr/>
          <p:nvPr/>
        </p:nvSpPr>
        <p:spPr>
          <a:xfrm>
            <a:off x="4625084" y="0"/>
            <a:ext cx="7566916" cy="6848476"/>
          </a:xfrm>
          <a:prstGeom prst="round2DiagRect">
            <a:avLst>
              <a:gd fmla="val 0" name="adj1"/>
              <a:gd fmla="val 0" name="adj2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855" name="Google Shape;855;p35"/>
          <p:cNvSpPr txBox="1"/>
          <p:nvPr>
            <p:ph idx="1" type="body"/>
          </p:nvPr>
        </p:nvSpPr>
        <p:spPr>
          <a:xfrm>
            <a:off x="5215467" y="1093788"/>
            <a:ext cx="5831944" cy="469741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-1882" r="0" t="-2334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•"/>
            </a:pPr>
            <a:r>
              <a:rPr b="0" i="0" lang="fr-FR" sz="2400" u="none" cap="none" strike="noStrike">
                <a:latin typeface="Questrial"/>
                <a:ea typeface="Questrial"/>
                <a:cs typeface="Questrial"/>
                <a:sym typeface="Questrial"/>
              </a:rPr>
              <a:t> </a:t>
            </a:r>
            <a:endParaRPr/>
          </a:p>
        </p:txBody>
      </p:sp>
      <p:grpSp>
        <p:nvGrpSpPr>
          <p:cNvPr id="856" name="Google Shape;856;p35"/>
          <p:cNvGrpSpPr/>
          <p:nvPr/>
        </p:nvGrpSpPr>
        <p:grpSpPr>
          <a:xfrm>
            <a:off x="-14288" y="0"/>
            <a:ext cx="1220788" cy="6858001"/>
            <a:chOff x="-14288" y="0"/>
            <a:chExt cx="1220788" cy="6858001"/>
          </a:xfrm>
        </p:grpSpPr>
        <p:sp>
          <p:nvSpPr>
            <p:cNvPr id="857" name="Google Shape;857;p35"/>
            <p:cNvSpPr/>
            <p:nvPr/>
          </p:nvSpPr>
          <p:spPr>
            <a:xfrm>
              <a:off x="114300" y="4763"/>
              <a:ext cx="23813" cy="2181225"/>
            </a:xfrm>
            <a:prstGeom prst="rect">
              <a:avLst/>
            </a:prstGeom>
            <a:solidFill>
              <a:schemeClr val="dk2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35"/>
            <p:cNvSpPr/>
            <p:nvPr/>
          </p:nvSpPr>
          <p:spPr>
            <a:xfrm>
              <a:off x="33337" y="217646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35"/>
            <p:cNvSpPr/>
            <p:nvPr/>
          </p:nvSpPr>
          <p:spPr>
            <a:xfrm>
              <a:off x="28575" y="4021138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p35"/>
            <p:cNvSpPr/>
            <p:nvPr/>
          </p:nvSpPr>
          <p:spPr>
            <a:xfrm>
              <a:off x="200025" y="4763"/>
              <a:ext cx="369888" cy="1811338"/>
            </a:xfrm>
            <a:custGeom>
              <a:rect b="b" l="l" r="r" t="t"/>
              <a:pathLst>
                <a:path extrusionOk="0" h="1141" w="233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</p:sp>
        <p:sp>
          <p:nvSpPr>
            <p:cNvPr id="861" name="Google Shape;861;p35"/>
            <p:cNvSpPr/>
            <p:nvPr/>
          </p:nvSpPr>
          <p:spPr>
            <a:xfrm>
              <a:off x="503237" y="1801813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" name="Google Shape;862;p35"/>
            <p:cNvSpPr/>
            <p:nvPr/>
          </p:nvSpPr>
          <p:spPr>
            <a:xfrm>
              <a:off x="285750" y="4763"/>
              <a:ext cx="369888" cy="1430338"/>
            </a:xfrm>
            <a:custGeom>
              <a:rect b="b" l="l" r="r" t="t"/>
              <a:pathLst>
                <a:path extrusionOk="0" h="901" w="233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</p:sp>
        <p:sp>
          <p:nvSpPr>
            <p:cNvPr id="863" name="Google Shape;863;p35"/>
            <p:cNvSpPr/>
            <p:nvPr/>
          </p:nvSpPr>
          <p:spPr>
            <a:xfrm>
              <a:off x="546100" y="0"/>
              <a:ext cx="152400" cy="912813"/>
            </a:xfrm>
            <a:custGeom>
              <a:rect b="b" l="l" r="r" t="t"/>
              <a:pathLst>
                <a:path extrusionOk="0" h="575" w="96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</p:sp>
        <p:sp>
          <p:nvSpPr>
            <p:cNvPr id="864" name="Google Shape;864;p35"/>
            <p:cNvSpPr/>
            <p:nvPr/>
          </p:nvSpPr>
          <p:spPr>
            <a:xfrm>
              <a:off x="588962" y="142081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35"/>
            <p:cNvSpPr/>
            <p:nvPr/>
          </p:nvSpPr>
          <p:spPr>
            <a:xfrm>
              <a:off x="588962" y="903288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35"/>
            <p:cNvSpPr/>
            <p:nvPr/>
          </p:nvSpPr>
          <p:spPr>
            <a:xfrm>
              <a:off x="641350" y="0"/>
              <a:ext cx="422275" cy="527050"/>
            </a:xfrm>
            <a:custGeom>
              <a:rect b="b" l="l" r="r" t="t"/>
              <a:pathLst>
                <a:path extrusionOk="0" h="332" w="266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</p:sp>
        <p:sp>
          <p:nvSpPr>
            <p:cNvPr id="867" name="Google Shape;867;p35"/>
            <p:cNvSpPr/>
            <p:nvPr/>
          </p:nvSpPr>
          <p:spPr>
            <a:xfrm>
              <a:off x="1020762" y="488950"/>
              <a:ext cx="161925" cy="147638"/>
            </a:xfrm>
            <a:custGeom>
              <a:rect b="b" l="l" r="r" t="t"/>
              <a:pathLst>
                <a:path extrusionOk="0" h="31" w="34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868" name="Google Shape;868;p35"/>
            <p:cNvCxnSpPr/>
            <p:nvPr/>
          </p:nvCxnSpPr>
          <p:spPr>
            <a:xfrm>
              <a:off x="-4763" y="9525"/>
              <a:ext cx="0" cy="0"/>
            </a:xfrm>
            <a:prstGeom prst="straightConnector1">
              <a:avLst/>
            </a:prstGeom>
            <a:solidFill>
              <a:schemeClr val="dk2">
                <a:alpha val="60000"/>
              </a:schemeClr>
            </a:solidFill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869" name="Google Shape;869;p35"/>
            <p:cNvSpPr/>
            <p:nvPr/>
          </p:nvSpPr>
          <p:spPr>
            <a:xfrm>
              <a:off x="9525" y="1801813"/>
              <a:ext cx="123825" cy="127000"/>
            </a:xfrm>
            <a:custGeom>
              <a:rect b="b" l="l" r="r" t="t"/>
              <a:pathLst>
                <a:path extrusionOk="0" h="80" w="78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</p:sp>
        <p:sp>
          <p:nvSpPr>
            <p:cNvPr id="870" name="Google Shape;870;p35"/>
            <p:cNvSpPr/>
            <p:nvPr/>
          </p:nvSpPr>
          <p:spPr>
            <a:xfrm>
              <a:off x="-9525" y="3549650"/>
              <a:ext cx="147638" cy="481013"/>
            </a:xfrm>
            <a:custGeom>
              <a:rect b="b" l="l" r="r" t="t"/>
              <a:pathLst>
                <a:path extrusionOk="0" h="303" w="9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</p:sp>
        <p:sp>
          <p:nvSpPr>
            <p:cNvPr id="871" name="Google Shape;871;p35"/>
            <p:cNvSpPr/>
            <p:nvPr/>
          </p:nvSpPr>
          <p:spPr>
            <a:xfrm>
              <a:off x="128587" y="1382713"/>
              <a:ext cx="142875" cy="476250"/>
            </a:xfrm>
            <a:custGeom>
              <a:rect b="b" l="l" r="r" t="t"/>
              <a:pathLst>
                <a:path extrusionOk="0" h="300" w="9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</p:sp>
        <p:sp>
          <p:nvSpPr>
            <p:cNvPr id="872" name="Google Shape;872;p35"/>
            <p:cNvSpPr/>
            <p:nvPr/>
          </p:nvSpPr>
          <p:spPr>
            <a:xfrm>
              <a:off x="204787" y="1849438"/>
              <a:ext cx="114300" cy="107950"/>
            </a:xfrm>
            <a:custGeom>
              <a:rect b="b" l="l" r="r" t="t"/>
              <a:pathLst>
                <a:path extrusionOk="0" h="23" w="24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" name="Google Shape;873;p35"/>
            <p:cNvSpPr/>
            <p:nvPr/>
          </p:nvSpPr>
          <p:spPr>
            <a:xfrm>
              <a:off x="133350" y="4662488"/>
              <a:ext cx="23813" cy="2181225"/>
            </a:xfrm>
            <a:prstGeom prst="rect">
              <a:avLst/>
            </a:prstGeom>
            <a:solidFill>
              <a:schemeClr val="dk2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" name="Google Shape;874;p35"/>
            <p:cNvSpPr/>
            <p:nvPr/>
          </p:nvSpPr>
          <p:spPr>
            <a:xfrm>
              <a:off x="223837" y="5041900"/>
              <a:ext cx="369888" cy="1801813"/>
            </a:xfrm>
            <a:custGeom>
              <a:rect b="b" l="l" r="r" t="t"/>
              <a:pathLst>
                <a:path extrusionOk="0" h="1135" w="233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</p:sp>
        <p:sp>
          <p:nvSpPr>
            <p:cNvPr id="875" name="Google Shape;875;p35"/>
            <p:cNvSpPr/>
            <p:nvPr/>
          </p:nvSpPr>
          <p:spPr>
            <a:xfrm>
              <a:off x="52387" y="448151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" name="Google Shape;876;p35"/>
            <p:cNvSpPr/>
            <p:nvPr/>
          </p:nvSpPr>
          <p:spPr>
            <a:xfrm>
              <a:off x="-14288" y="5627688"/>
              <a:ext cx="85725" cy="1216025"/>
            </a:xfrm>
            <a:custGeom>
              <a:rect b="b" l="l" r="r" t="t"/>
              <a:pathLst>
                <a:path extrusionOk="0" h="766" w="54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</p:sp>
        <p:sp>
          <p:nvSpPr>
            <p:cNvPr id="877" name="Google Shape;877;p35"/>
            <p:cNvSpPr/>
            <p:nvPr/>
          </p:nvSpPr>
          <p:spPr>
            <a:xfrm>
              <a:off x="527050" y="4867275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" name="Google Shape;878;p35"/>
            <p:cNvSpPr/>
            <p:nvPr/>
          </p:nvSpPr>
          <p:spPr>
            <a:xfrm>
              <a:off x="309562" y="5422900"/>
              <a:ext cx="374650" cy="1425575"/>
            </a:xfrm>
            <a:custGeom>
              <a:rect b="b" l="l" r="r" t="t"/>
              <a:pathLst>
                <a:path extrusionOk="0" h="898" w="236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</p:sp>
        <p:sp>
          <p:nvSpPr>
            <p:cNvPr id="879" name="Google Shape;879;p35"/>
            <p:cNvSpPr/>
            <p:nvPr/>
          </p:nvSpPr>
          <p:spPr>
            <a:xfrm>
              <a:off x="569912" y="5945188"/>
              <a:ext cx="152400" cy="912813"/>
            </a:xfrm>
            <a:custGeom>
              <a:rect b="b" l="l" r="r" t="t"/>
              <a:pathLst>
                <a:path extrusionOk="0" h="575" w="96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</p:sp>
        <p:sp>
          <p:nvSpPr>
            <p:cNvPr id="880" name="Google Shape;880;p35"/>
            <p:cNvSpPr/>
            <p:nvPr/>
          </p:nvSpPr>
          <p:spPr>
            <a:xfrm>
              <a:off x="612775" y="5246688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" name="Google Shape;881;p35"/>
            <p:cNvSpPr/>
            <p:nvPr/>
          </p:nvSpPr>
          <p:spPr>
            <a:xfrm>
              <a:off x="612775" y="576421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" name="Google Shape;882;p35"/>
            <p:cNvSpPr/>
            <p:nvPr/>
          </p:nvSpPr>
          <p:spPr>
            <a:xfrm>
              <a:off x="669925" y="6330950"/>
              <a:ext cx="417513" cy="517525"/>
            </a:xfrm>
            <a:custGeom>
              <a:rect b="b" l="l" r="r" t="t"/>
              <a:pathLst>
                <a:path extrusionOk="0" h="326" w="263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</p:sp>
        <p:sp>
          <p:nvSpPr>
            <p:cNvPr id="883" name="Google Shape;883;p35"/>
            <p:cNvSpPr/>
            <p:nvPr/>
          </p:nvSpPr>
          <p:spPr>
            <a:xfrm>
              <a:off x="1049337" y="6221413"/>
              <a:ext cx="157163" cy="147638"/>
            </a:xfrm>
            <a:custGeom>
              <a:rect b="b" l="l" r="r" t="t"/>
              <a:pathLst>
                <a:path extrusionOk="0" h="31" w="33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4" name="Google Shape;884;p35"/>
          <p:cNvSpPr txBox="1"/>
          <p:nvPr>
            <p:ph idx="12" type="sldNum"/>
          </p:nvPr>
        </p:nvSpPr>
        <p:spPr>
          <a:xfrm>
            <a:off x="10276321" y="5883274"/>
            <a:ext cx="7710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-FR" sz="1800"/>
              <a:t>‹#›</a:t>
            </a:fld>
            <a:endParaRPr sz="18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2"/>
        </a:solidFill>
      </p:bgPr>
    </p:bg>
    <p:spTree>
      <p:nvGrpSpPr>
        <p:cNvPr id="888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p3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890" name="Google Shape;890;p36"/>
          <p:cNvSpPr txBox="1"/>
          <p:nvPr>
            <p:ph type="title"/>
          </p:nvPr>
        </p:nvSpPr>
        <p:spPr>
          <a:xfrm>
            <a:off x="106875" y="1093775"/>
            <a:ext cx="4595700" cy="469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estrial"/>
              <a:buNone/>
            </a:pPr>
            <a:r>
              <a:rPr b="0" i="0" lang="fr-FR" sz="3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DIMENSIONNEMENT ET MOTORISATION</a:t>
            </a:r>
            <a:endParaRPr/>
          </a:p>
        </p:txBody>
      </p:sp>
      <p:sp>
        <p:nvSpPr>
          <p:cNvPr id="891" name="Google Shape;891;p36"/>
          <p:cNvSpPr/>
          <p:nvPr/>
        </p:nvSpPr>
        <p:spPr>
          <a:xfrm>
            <a:off x="4625075" y="0"/>
            <a:ext cx="7566900" cy="6858000"/>
          </a:xfrm>
          <a:prstGeom prst="round2DiagRect">
            <a:avLst>
              <a:gd fmla="val 0" name="adj1"/>
              <a:gd fmla="val 0" name="adj2"/>
            </a:avLst>
          </a:prstGeom>
          <a:solidFill>
            <a:schemeClr val="dk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-228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</a:pPr>
            <a:r>
              <a:rPr lang="fr-FR" sz="24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Dimensionnement d’un servomoteur qui peut servir à soulever les atomes (si besoin) :</a:t>
            </a:r>
            <a:endParaRPr sz="2400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-1905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estrial"/>
              <a:buChar char="•"/>
            </a:pPr>
            <a:r>
              <a:rPr lang="fr-FR" sz="24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Il faut fournir un couple M capable de soulever l’atome le plus lourd :</a:t>
            </a:r>
            <a:endParaRPr sz="2400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grpSp>
        <p:nvGrpSpPr>
          <p:cNvPr id="892" name="Google Shape;892;p36"/>
          <p:cNvGrpSpPr/>
          <p:nvPr/>
        </p:nvGrpSpPr>
        <p:grpSpPr>
          <a:xfrm>
            <a:off x="-14288" y="0"/>
            <a:ext cx="1220788" cy="6858000"/>
            <a:chOff x="-14288" y="0"/>
            <a:chExt cx="1220788" cy="6858000"/>
          </a:xfrm>
        </p:grpSpPr>
        <p:sp>
          <p:nvSpPr>
            <p:cNvPr id="893" name="Google Shape;893;p36"/>
            <p:cNvSpPr/>
            <p:nvPr/>
          </p:nvSpPr>
          <p:spPr>
            <a:xfrm>
              <a:off x="114300" y="4763"/>
              <a:ext cx="23700" cy="2181300"/>
            </a:xfrm>
            <a:prstGeom prst="rect">
              <a:avLst/>
            </a:prstGeom>
            <a:solidFill>
              <a:schemeClr val="dk2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" name="Google Shape;894;p36"/>
            <p:cNvSpPr/>
            <p:nvPr/>
          </p:nvSpPr>
          <p:spPr>
            <a:xfrm>
              <a:off x="33337" y="217646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" name="Google Shape;895;p36"/>
            <p:cNvSpPr/>
            <p:nvPr/>
          </p:nvSpPr>
          <p:spPr>
            <a:xfrm>
              <a:off x="28575" y="4021138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" name="Google Shape;896;p36"/>
            <p:cNvSpPr/>
            <p:nvPr/>
          </p:nvSpPr>
          <p:spPr>
            <a:xfrm>
              <a:off x="200025" y="4763"/>
              <a:ext cx="369888" cy="1811338"/>
            </a:xfrm>
            <a:custGeom>
              <a:rect b="b" l="l" r="r" t="t"/>
              <a:pathLst>
                <a:path extrusionOk="0" h="1141" w="233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</p:sp>
        <p:sp>
          <p:nvSpPr>
            <p:cNvPr id="897" name="Google Shape;897;p36"/>
            <p:cNvSpPr/>
            <p:nvPr/>
          </p:nvSpPr>
          <p:spPr>
            <a:xfrm>
              <a:off x="503237" y="1801813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" name="Google Shape;898;p36"/>
            <p:cNvSpPr/>
            <p:nvPr/>
          </p:nvSpPr>
          <p:spPr>
            <a:xfrm>
              <a:off x="285750" y="4763"/>
              <a:ext cx="369888" cy="1430338"/>
            </a:xfrm>
            <a:custGeom>
              <a:rect b="b" l="l" r="r" t="t"/>
              <a:pathLst>
                <a:path extrusionOk="0" h="901" w="233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</p:sp>
        <p:sp>
          <p:nvSpPr>
            <p:cNvPr id="899" name="Google Shape;899;p36"/>
            <p:cNvSpPr/>
            <p:nvPr/>
          </p:nvSpPr>
          <p:spPr>
            <a:xfrm>
              <a:off x="546100" y="0"/>
              <a:ext cx="152400" cy="912813"/>
            </a:xfrm>
            <a:custGeom>
              <a:rect b="b" l="l" r="r" t="t"/>
              <a:pathLst>
                <a:path extrusionOk="0" h="575" w="96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</p:sp>
        <p:sp>
          <p:nvSpPr>
            <p:cNvPr id="900" name="Google Shape;900;p36"/>
            <p:cNvSpPr/>
            <p:nvPr/>
          </p:nvSpPr>
          <p:spPr>
            <a:xfrm>
              <a:off x="588962" y="142081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" name="Google Shape;901;p36"/>
            <p:cNvSpPr/>
            <p:nvPr/>
          </p:nvSpPr>
          <p:spPr>
            <a:xfrm>
              <a:off x="588962" y="903288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Google Shape;902;p36"/>
            <p:cNvSpPr/>
            <p:nvPr/>
          </p:nvSpPr>
          <p:spPr>
            <a:xfrm>
              <a:off x="641350" y="0"/>
              <a:ext cx="422275" cy="527050"/>
            </a:xfrm>
            <a:custGeom>
              <a:rect b="b" l="l" r="r" t="t"/>
              <a:pathLst>
                <a:path extrusionOk="0" h="332" w="266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</p:sp>
        <p:sp>
          <p:nvSpPr>
            <p:cNvPr id="903" name="Google Shape;903;p36"/>
            <p:cNvSpPr/>
            <p:nvPr/>
          </p:nvSpPr>
          <p:spPr>
            <a:xfrm>
              <a:off x="1020762" y="488950"/>
              <a:ext cx="161925" cy="147638"/>
            </a:xfrm>
            <a:custGeom>
              <a:rect b="b" l="l" r="r" t="t"/>
              <a:pathLst>
                <a:path extrusionOk="0" h="31" w="34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904" name="Google Shape;904;p36"/>
            <p:cNvCxnSpPr/>
            <p:nvPr/>
          </p:nvCxnSpPr>
          <p:spPr>
            <a:xfrm>
              <a:off x="-4763" y="9525"/>
              <a:ext cx="0" cy="0"/>
            </a:xfrm>
            <a:prstGeom prst="straightConnector1">
              <a:avLst/>
            </a:prstGeom>
            <a:solidFill>
              <a:schemeClr val="dk2">
                <a:alpha val="60000"/>
              </a:schemeClr>
            </a:solidFill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905" name="Google Shape;905;p36"/>
            <p:cNvSpPr/>
            <p:nvPr/>
          </p:nvSpPr>
          <p:spPr>
            <a:xfrm>
              <a:off x="9525" y="1801813"/>
              <a:ext cx="123825" cy="127000"/>
            </a:xfrm>
            <a:custGeom>
              <a:rect b="b" l="l" r="r" t="t"/>
              <a:pathLst>
                <a:path extrusionOk="0" h="80" w="78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</p:sp>
        <p:sp>
          <p:nvSpPr>
            <p:cNvPr id="906" name="Google Shape;906;p36"/>
            <p:cNvSpPr/>
            <p:nvPr/>
          </p:nvSpPr>
          <p:spPr>
            <a:xfrm>
              <a:off x="-9525" y="3549650"/>
              <a:ext cx="147638" cy="481013"/>
            </a:xfrm>
            <a:custGeom>
              <a:rect b="b" l="l" r="r" t="t"/>
              <a:pathLst>
                <a:path extrusionOk="0" h="303" w="9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</p:sp>
        <p:sp>
          <p:nvSpPr>
            <p:cNvPr id="907" name="Google Shape;907;p36"/>
            <p:cNvSpPr/>
            <p:nvPr/>
          </p:nvSpPr>
          <p:spPr>
            <a:xfrm>
              <a:off x="128587" y="1382713"/>
              <a:ext cx="142875" cy="476250"/>
            </a:xfrm>
            <a:custGeom>
              <a:rect b="b" l="l" r="r" t="t"/>
              <a:pathLst>
                <a:path extrusionOk="0" h="300" w="9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</p:sp>
        <p:sp>
          <p:nvSpPr>
            <p:cNvPr id="908" name="Google Shape;908;p36"/>
            <p:cNvSpPr/>
            <p:nvPr/>
          </p:nvSpPr>
          <p:spPr>
            <a:xfrm>
              <a:off x="204787" y="1849438"/>
              <a:ext cx="114300" cy="107950"/>
            </a:xfrm>
            <a:custGeom>
              <a:rect b="b" l="l" r="r" t="t"/>
              <a:pathLst>
                <a:path extrusionOk="0" h="23" w="24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" name="Google Shape;909;p36"/>
            <p:cNvSpPr/>
            <p:nvPr/>
          </p:nvSpPr>
          <p:spPr>
            <a:xfrm>
              <a:off x="133350" y="4662488"/>
              <a:ext cx="23700" cy="2181300"/>
            </a:xfrm>
            <a:prstGeom prst="rect">
              <a:avLst/>
            </a:prstGeom>
            <a:solidFill>
              <a:schemeClr val="dk2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" name="Google Shape;910;p36"/>
            <p:cNvSpPr/>
            <p:nvPr/>
          </p:nvSpPr>
          <p:spPr>
            <a:xfrm>
              <a:off x="223837" y="5041900"/>
              <a:ext cx="369888" cy="1801813"/>
            </a:xfrm>
            <a:custGeom>
              <a:rect b="b" l="l" r="r" t="t"/>
              <a:pathLst>
                <a:path extrusionOk="0" h="1135" w="233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</p:sp>
        <p:sp>
          <p:nvSpPr>
            <p:cNvPr id="911" name="Google Shape;911;p36"/>
            <p:cNvSpPr/>
            <p:nvPr/>
          </p:nvSpPr>
          <p:spPr>
            <a:xfrm>
              <a:off x="52387" y="448151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" name="Google Shape;912;p36"/>
            <p:cNvSpPr/>
            <p:nvPr/>
          </p:nvSpPr>
          <p:spPr>
            <a:xfrm>
              <a:off x="-14288" y="5627688"/>
              <a:ext cx="85725" cy="1216025"/>
            </a:xfrm>
            <a:custGeom>
              <a:rect b="b" l="l" r="r" t="t"/>
              <a:pathLst>
                <a:path extrusionOk="0" h="766" w="54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</p:sp>
        <p:sp>
          <p:nvSpPr>
            <p:cNvPr id="913" name="Google Shape;913;p36"/>
            <p:cNvSpPr/>
            <p:nvPr/>
          </p:nvSpPr>
          <p:spPr>
            <a:xfrm>
              <a:off x="527050" y="4867275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" name="Google Shape;914;p36"/>
            <p:cNvSpPr/>
            <p:nvPr/>
          </p:nvSpPr>
          <p:spPr>
            <a:xfrm>
              <a:off x="309562" y="5422900"/>
              <a:ext cx="374650" cy="1425575"/>
            </a:xfrm>
            <a:custGeom>
              <a:rect b="b" l="l" r="r" t="t"/>
              <a:pathLst>
                <a:path extrusionOk="0" h="898" w="236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</p:sp>
        <p:sp>
          <p:nvSpPr>
            <p:cNvPr id="915" name="Google Shape;915;p36"/>
            <p:cNvSpPr/>
            <p:nvPr/>
          </p:nvSpPr>
          <p:spPr>
            <a:xfrm>
              <a:off x="569912" y="5945188"/>
              <a:ext cx="152400" cy="912813"/>
            </a:xfrm>
            <a:custGeom>
              <a:rect b="b" l="l" r="r" t="t"/>
              <a:pathLst>
                <a:path extrusionOk="0" h="575" w="96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</p:sp>
        <p:sp>
          <p:nvSpPr>
            <p:cNvPr id="916" name="Google Shape;916;p36"/>
            <p:cNvSpPr/>
            <p:nvPr/>
          </p:nvSpPr>
          <p:spPr>
            <a:xfrm>
              <a:off x="612775" y="5246688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" name="Google Shape;917;p36"/>
            <p:cNvSpPr/>
            <p:nvPr/>
          </p:nvSpPr>
          <p:spPr>
            <a:xfrm>
              <a:off x="612775" y="576421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" name="Google Shape;918;p36"/>
            <p:cNvSpPr/>
            <p:nvPr/>
          </p:nvSpPr>
          <p:spPr>
            <a:xfrm>
              <a:off x="669925" y="6330950"/>
              <a:ext cx="417513" cy="517525"/>
            </a:xfrm>
            <a:custGeom>
              <a:rect b="b" l="l" r="r" t="t"/>
              <a:pathLst>
                <a:path extrusionOk="0" h="326" w="263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</p:sp>
        <p:sp>
          <p:nvSpPr>
            <p:cNvPr id="919" name="Google Shape;919;p36"/>
            <p:cNvSpPr/>
            <p:nvPr/>
          </p:nvSpPr>
          <p:spPr>
            <a:xfrm>
              <a:off x="1049337" y="6221413"/>
              <a:ext cx="157163" cy="147638"/>
            </a:xfrm>
            <a:custGeom>
              <a:rect b="b" l="l" r="r" t="t"/>
              <a:pathLst>
                <a:path extrusionOk="0" h="31" w="33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20" name="Google Shape;920;p36"/>
          <p:cNvSpPr txBox="1"/>
          <p:nvPr>
            <p:ph idx="12" type="sldNum"/>
          </p:nvPr>
        </p:nvSpPr>
        <p:spPr>
          <a:xfrm>
            <a:off x="11054646" y="6162299"/>
            <a:ext cx="7710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-FR" sz="1800"/>
              <a:t>‹#›</a:t>
            </a:fld>
            <a:endParaRPr sz="1800"/>
          </a:p>
        </p:txBody>
      </p:sp>
      <p:pic>
        <p:nvPicPr>
          <p:cNvPr id="921" name="Google Shape;92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66549" y="2984624"/>
            <a:ext cx="2625039" cy="3177675"/>
          </a:xfrm>
          <a:prstGeom prst="rect">
            <a:avLst/>
          </a:prstGeom>
          <a:noFill/>
          <a:ln>
            <a:noFill/>
          </a:ln>
        </p:spPr>
      </p:pic>
      <p:sp>
        <p:nvSpPr>
          <p:cNvPr id="922" name="Google Shape;922;p36"/>
          <p:cNvSpPr txBox="1"/>
          <p:nvPr/>
        </p:nvSpPr>
        <p:spPr>
          <a:xfrm>
            <a:off x="4194000" y="3522000"/>
            <a:ext cx="3636000" cy="11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3" name="Google Shape;923;p36"/>
          <p:cNvSpPr/>
          <p:nvPr/>
        </p:nvSpPr>
        <p:spPr>
          <a:xfrm>
            <a:off x="8381050" y="2984663"/>
            <a:ext cx="3444600" cy="3177600"/>
          </a:xfrm>
          <a:prstGeom prst="round2DiagRect">
            <a:avLst>
              <a:gd fmla="val 0" name="adj1"/>
              <a:gd fmla="val 0" name="adj2"/>
            </a:avLst>
          </a:prstGeom>
          <a:solidFill>
            <a:schemeClr val="dk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M &gt; m.g.L</a:t>
            </a:r>
            <a:endParaRPr sz="2400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Soit pour m = 340g ::</a:t>
            </a:r>
            <a:endParaRPr sz="2400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M &gt; 0,85 N.m</a:t>
            </a:r>
            <a:endParaRPr sz="2400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2"/>
        </a:solidFill>
      </p:bgPr>
    </p:bg>
    <p:spTree>
      <p:nvGrpSpPr>
        <p:cNvPr id="927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p3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929" name="Google Shape;929;p37"/>
          <p:cNvSpPr txBox="1"/>
          <p:nvPr>
            <p:ph type="title"/>
          </p:nvPr>
        </p:nvSpPr>
        <p:spPr>
          <a:xfrm>
            <a:off x="170025" y="1093775"/>
            <a:ext cx="4277100" cy="469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estrial"/>
              <a:buNone/>
            </a:pPr>
            <a:r>
              <a:rPr lang="fr-FR"/>
              <a:t>CONDITION DE NON-GLISSEMENT</a:t>
            </a:r>
            <a:endParaRPr/>
          </a:p>
        </p:txBody>
      </p:sp>
      <p:sp>
        <p:nvSpPr>
          <p:cNvPr id="930" name="Google Shape;930;p37"/>
          <p:cNvSpPr/>
          <p:nvPr/>
        </p:nvSpPr>
        <p:spPr>
          <a:xfrm>
            <a:off x="4625084" y="0"/>
            <a:ext cx="7566900" cy="6848400"/>
          </a:xfrm>
          <a:prstGeom prst="round2DiagRect">
            <a:avLst>
              <a:gd fmla="val 0" name="adj1"/>
              <a:gd fmla="val 0" name="adj2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931" name="Google Shape;931;p37"/>
          <p:cNvSpPr txBox="1"/>
          <p:nvPr>
            <p:ph idx="1" type="body"/>
          </p:nvPr>
        </p:nvSpPr>
        <p:spPr>
          <a:xfrm>
            <a:off x="4855400" y="542125"/>
            <a:ext cx="7112100" cy="46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•"/>
            </a:pPr>
            <a:r>
              <a:rPr lang="fr-FR"/>
              <a:t>Quelle accélération maximale peut-on donner au robot sans que les roues motrices patinent ?</a:t>
            </a:r>
            <a:endParaRPr/>
          </a:p>
          <a:p>
            <a:pPr indent="-228600" lvl="0" marL="2286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•"/>
            </a:pPr>
            <a:r>
              <a:rPr lang="fr-FR"/>
              <a:t>Quatre roues : hyperstaticité</a:t>
            </a:r>
            <a:endParaRPr/>
          </a:p>
          <a:p>
            <a:pPr indent="-228600" lvl="0" marL="2286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•"/>
            </a:pPr>
            <a:r>
              <a:rPr lang="fr-FR"/>
              <a:t>Modèle sur deux roues (folle arrière + motrice)</a:t>
            </a:r>
            <a:endParaRPr/>
          </a:p>
          <a:p>
            <a:pPr indent="-38100" lvl="0" marL="2286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grpSp>
        <p:nvGrpSpPr>
          <p:cNvPr id="932" name="Google Shape;932;p37"/>
          <p:cNvGrpSpPr/>
          <p:nvPr/>
        </p:nvGrpSpPr>
        <p:grpSpPr>
          <a:xfrm>
            <a:off x="-14288" y="0"/>
            <a:ext cx="1220788" cy="6858000"/>
            <a:chOff x="-14288" y="0"/>
            <a:chExt cx="1220788" cy="6858000"/>
          </a:xfrm>
        </p:grpSpPr>
        <p:sp>
          <p:nvSpPr>
            <p:cNvPr id="933" name="Google Shape;933;p37"/>
            <p:cNvSpPr/>
            <p:nvPr/>
          </p:nvSpPr>
          <p:spPr>
            <a:xfrm>
              <a:off x="114300" y="4763"/>
              <a:ext cx="23700" cy="2181300"/>
            </a:xfrm>
            <a:prstGeom prst="rect">
              <a:avLst/>
            </a:prstGeom>
            <a:solidFill>
              <a:schemeClr val="dk2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" name="Google Shape;934;p37"/>
            <p:cNvSpPr/>
            <p:nvPr/>
          </p:nvSpPr>
          <p:spPr>
            <a:xfrm>
              <a:off x="33337" y="217646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" name="Google Shape;935;p37"/>
            <p:cNvSpPr/>
            <p:nvPr/>
          </p:nvSpPr>
          <p:spPr>
            <a:xfrm>
              <a:off x="28575" y="4021138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" name="Google Shape;936;p37"/>
            <p:cNvSpPr/>
            <p:nvPr/>
          </p:nvSpPr>
          <p:spPr>
            <a:xfrm>
              <a:off x="200025" y="4763"/>
              <a:ext cx="369888" cy="1811338"/>
            </a:xfrm>
            <a:custGeom>
              <a:rect b="b" l="l" r="r" t="t"/>
              <a:pathLst>
                <a:path extrusionOk="0" h="1141" w="233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</p:sp>
        <p:sp>
          <p:nvSpPr>
            <p:cNvPr id="937" name="Google Shape;937;p37"/>
            <p:cNvSpPr/>
            <p:nvPr/>
          </p:nvSpPr>
          <p:spPr>
            <a:xfrm>
              <a:off x="503237" y="1801813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" name="Google Shape;938;p37"/>
            <p:cNvSpPr/>
            <p:nvPr/>
          </p:nvSpPr>
          <p:spPr>
            <a:xfrm>
              <a:off x="285750" y="4763"/>
              <a:ext cx="369888" cy="1430338"/>
            </a:xfrm>
            <a:custGeom>
              <a:rect b="b" l="l" r="r" t="t"/>
              <a:pathLst>
                <a:path extrusionOk="0" h="901" w="233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</p:sp>
        <p:sp>
          <p:nvSpPr>
            <p:cNvPr id="939" name="Google Shape;939;p37"/>
            <p:cNvSpPr/>
            <p:nvPr/>
          </p:nvSpPr>
          <p:spPr>
            <a:xfrm>
              <a:off x="546100" y="0"/>
              <a:ext cx="152400" cy="912813"/>
            </a:xfrm>
            <a:custGeom>
              <a:rect b="b" l="l" r="r" t="t"/>
              <a:pathLst>
                <a:path extrusionOk="0" h="575" w="96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</p:sp>
        <p:sp>
          <p:nvSpPr>
            <p:cNvPr id="940" name="Google Shape;940;p37"/>
            <p:cNvSpPr/>
            <p:nvPr/>
          </p:nvSpPr>
          <p:spPr>
            <a:xfrm>
              <a:off x="588962" y="142081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" name="Google Shape;941;p37"/>
            <p:cNvSpPr/>
            <p:nvPr/>
          </p:nvSpPr>
          <p:spPr>
            <a:xfrm>
              <a:off x="588962" y="903288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" name="Google Shape;942;p37"/>
            <p:cNvSpPr/>
            <p:nvPr/>
          </p:nvSpPr>
          <p:spPr>
            <a:xfrm>
              <a:off x="641350" y="0"/>
              <a:ext cx="422275" cy="527050"/>
            </a:xfrm>
            <a:custGeom>
              <a:rect b="b" l="l" r="r" t="t"/>
              <a:pathLst>
                <a:path extrusionOk="0" h="332" w="266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</p:sp>
        <p:sp>
          <p:nvSpPr>
            <p:cNvPr id="943" name="Google Shape;943;p37"/>
            <p:cNvSpPr/>
            <p:nvPr/>
          </p:nvSpPr>
          <p:spPr>
            <a:xfrm>
              <a:off x="1020762" y="488950"/>
              <a:ext cx="161925" cy="147638"/>
            </a:xfrm>
            <a:custGeom>
              <a:rect b="b" l="l" r="r" t="t"/>
              <a:pathLst>
                <a:path extrusionOk="0" h="31" w="34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944" name="Google Shape;944;p37"/>
            <p:cNvCxnSpPr/>
            <p:nvPr/>
          </p:nvCxnSpPr>
          <p:spPr>
            <a:xfrm>
              <a:off x="-4763" y="9525"/>
              <a:ext cx="0" cy="0"/>
            </a:xfrm>
            <a:prstGeom prst="straightConnector1">
              <a:avLst/>
            </a:prstGeom>
            <a:solidFill>
              <a:schemeClr val="dk2">
                <a:alpha val="60000"/>
              </a:schemeClr>
            </a:solidFill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945" name="Google Shape;945;p37"/>
            <p:cNvSpPr/>
            <p:nvPr/>
          </p:nvSpPr>
          <p:spPr>
            <a:xfrm>
              <a:off x="9525" y="1801813"/>
              <a:ext cx="123825" cy="127000"/>
            </a:xfrm>
            <a:custGeom>
              <a:rect b="b" l="l" r="r" t="t"/>
              <a:pathLst>
                <a:path extrusionOk="0" h="80" w="78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</p:sp>
        <p:sp>
          <p:nvSpPr>
            <p:cNvPr id="946" name="Google Shape;946;p37"/>
            <p:cNvSpPr/>
            <p:nvPr/>
          </p:nvSpPr>
          <p:spPr>
            <a:xfrm>
              <a:off x="-9525" y="3549650"/>
              <a:ext cx="147638" cy="481013"/>
            </a:xfrm>
            <a:custGeom>
              <a:rect b="b" l="l" r="r" t="t"/>
              <a:pathLst>
                <a:path extrusionOk="0" h="303" w="9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</p:sp>
        <p:sp>
          <p:nvSpPr>
            <p:cNvPr id="947" name="Google Shape;947;p37"/>
            <p:cNvSpPr/>
            <p:nvPr/>
          </p:nvSpPr>
          <p:spPr>
            <a:xfrm>
              <a:off x="128587" y="1382713"/>
              <a:ext cx="142875" cy="476250"/>
            </a:xfrm>
            <a:custGeom>
              <a:rect b="b" l="l" r="r" t="t"/>
              <a:pathLst>
                <a:path extrusionOk="0" h="300" w="9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</p:sp>
        <p:sp>
          <p:nvSpPr>
            <p:cNvPr id="948" name="Google Shape;948;p37"/>
            <p:cNvSpPr/>
            <p:nvPr/>
          </p:nvSpPr>
          <p:spPr>
            <a:xfrm>
              <a:off x="204787" y="1849438"/>
              <a:ext cx="114300" cy="107950"/>
            </a:xfrm>
            <a:custGeom>
              <a:rect b="b" l="l" r="r" t="t"/>
              <a:pathLst>
                <a:path extrusionOk="0" h="23" w="24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" name="Google Shape;949;p37"/>
            <p:cNvSpPr/>
            <p:nvPr/>
          </p:nvSpPr>
          <p:spPr>
            <a:xfrm>
              <a:off x="133350" y="4662488"/>
              <a:ext cx="23700" cy="2181300"/>
            </a:xfrm>
            <a:prstGeom prst="rect">
              <a:avLst/>
            </a:prstGeom>
            <a:solidFill>
              <a:schemeClr val="dk2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" name="Google Shape;950;p37"/>
            <p:cNvSpPr/>
            <p:nvPr/>
          </p:nvSpPr>
          <p:spPr>
            <a:xfrm>
              <a:off x="223837" y="5041900"/>
              <a:ext cx="369888" cy="1801813"/>
            </a:xfrm>
            <a:custGeom>
              <a:rect b="b" l="l" r="r" t="t"/>
              <a:pathLst>
                <a:path extrusionOk="0" h="1135" w="233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</p:sp>
        <p:sp>
          <p:nvSpPr>
            <p:cNvPr id="951" name="Google Shape;951;p37"/>
            <p:cNvSpPr/>
            <p:nvPr/>
          </p:nvSpPr>
          <p:spPr>
            <a:xfrm>
              <a:off x="52387" y="448151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" name="Google Shape;952;p37"/>
            <p:cNvSpPr/>
            <p:nvPr/>
          </p:nvSpPr>
          <p:spPr>
            <a:xfrm>
              <a:off x="-14288" y="5627688"/>
              <a:ext cx="85725" cy="1216025"/>
            </a:xfrm>
            <a:custGeom>
              <a:rect b="b" l="l" r="r" t="t"/>
              <a:pathLst>
                <a:path extrusionOk="0" h="766" w="54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</p:sp>
        <p:sp>
          <p:nvSpPr>
            <p:cNvPr id="953" name="Google Shape;953;p37"/>
            <p:cNvSpPr/>
            <p:nvPr/>
          </p:nvSpPr>
          <p:spPr>
            <a:xfrm>
              <a:off x="527050" y="4867275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" name="Google Shape;954;p37"/>
            <p:cNvSpPr/>
            <p:nvPr/>
          </p:nvSpPr>
          <p:spPr>
            <a:xfrm>
              <a:off x="309562" y="5422900"/>
              <a:ext cx="374650" cy="1425575"/>
            </a:xfrm>
            <a:custGeom>
              <a:rect b="b" l="l" r="r" t="t"/>
              <a:pathLst>
                <a:path extrusionOk="0" h="898" w="236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</p:sp>
        <p:sp>
          <p:nvSpPr>
            <p:cNvPr id="955" name="Google Shape;955;p37"/>
            <p:cNvSpPr/>
            <p:nvPr/>
          </p:nvSpPr>
          <p:spPr>
            <a:xfrm>
              <a:off x="569912" y="5945188"/>
              <a:ext cx="152400" cy="912813"/>
            </a:xfrm>
            <a:custGeom>
              <a:rect b="b" l="l" r="r" t="t"/>
              <a:pathLst>
                <a:path extrusionOk="0" h="575" w="96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</p:sp>
        <p:sp>
          <p:nvSpPr>
            <p:cNvPr id="956" name="Google Shape;956;p37"/>
            <p:cNvSpPr/>
            <p:nvPr/>
          </p:nvSpPr>
          <p:spPr>
            <a:xfrm>
              <a:off x="612775" y="5246688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" name="Google Shape;957;p37"/>
            <p:cNvSpPr/>
            <p:nvPr/>
          </p:nvSpPr>
          <p:spPr>
            <a:xfrm>
              <a:off x="612775" y="576421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" name="Google Shape;958;p37"/>
            <p:cNvSpPr/>
            <p:nvPr/>
          </p:nvSpPr>
          <p:spPr>
            <a:xfrm>
              <a:off x="669925" y="6330950"/>
              <a:ext cx="417513" cy="517525"/>
            </a:xfrm>
            <a:custGeom>
              <a:rect b="b" l="l" r="r" t="t"/>
              <a:pathLst>
                <a:path extrusionOk="0" h="326" w="263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</p:sp>
        <p:sp>
          <p:nvSpPr>
            <p:cNvPr id="959" name="Google Shape;959;p37"/>
            <p:cNvSpPr/>
            <p:nvPr/>
          </p:nvSpPr>
          <p:spPr>
            <a:xfrm>
              <a:off x="1049337" y="6221413"/>
              <a:ext cx="157163" cy="147638"/>
            </a:xfrm>
            <a:custGeom>
              <a:rect b="b" l="l" r="r" t="t"/>
              <a:pathLst>
                <a:path extrusionOk="0" h="31" w="33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960" name="Google Shape;96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2449" y="2952853"/>
            <a:ext cx="7112151" cy="3834121"/>
          </a:xfrm>
          <a:prstGeom prst="rect">
            <a:avLst/>
          </a:prstGeom>
          <a:noFill/>
          <a:ln>
            <a:noFill/>
          </a:ln>
        </p:spPr>
      </p:pic>
      <p:sp>
        <p:nvSpPr>
          <p:cNvPr id="961" name="Google Shape;961;p37"/>
          <p:cNvSpPr txBox="1"/>
          <p:nvPr>
            <p:ph idx="12" type="sldNum"/>
          </p:nvPr>
        </p:nvSpPr>
        <p:spPr>
          <a:xfrm>
            <a:off x="10276321" y="5883274"/>
            <a:ext cx="7710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2"/>
        </a:solidFill>
      </p:bgPr>
    </p:bg>
    <p:spTree>
      <p:nvGrpSpPr>
        <p:cNvPr id="965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p3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967" name="Google Shape;967;p38"/>
          <p:cNvSpPr txBox="1"/>
          <p:nvPr>
            <p:ph type="title"/>
          </p:nvPr>
        </p:nvSpPr>
        <p:spPr>
          <a:xfrm>
            <a:off x="170025" y="1093775"/>
            <a:ext cx="4277100" cy="469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estrial"/>
              <a:buNone/>
            </a:pPr>
            <a:r>
              <a:rPr lang="fr-FR"/>
              <a:t>CONDITION DE NON-GLISSEMENT</a:t>
            </a:r>
            <a:endParaRPr/>
          </a:p>
        </p:txBody>
      </p:sp>
      <p:sp>
        <p:nvSpPr>
          <p:cNvPr id="968" name="Google Shape;968;p38"/>
          <p:cNvSpPr/>
          <p:nvPr/>
        </p:nvSpPr>
        <p:spPr>
          <a:xfrm>
            <a:off x="4625084" y="0"/>
            <a:ext cx="7566900" cy="6848400"/>
          </a:xfrm>
          <a:prstGeom prst="round2DiagRect">
            <a:avLst>
              <a:gd fmla="val 0" name="adj1"/>
              <a:gd fmla="val 0" name="adj2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969" name="Google Shape;969;p38"/>
          <p:cNvSpPr txBox="1"/>
          <p:nvPr>
            <p:ph idx="1" type="body"/>
          </p:nvPr>
        </p:nvSpPr>
        <p:spPr>
          <a:xfrm>
            <a:off x="4855400" y="84925"/>
            <a:ext cx="6723600" cy="46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•"/>
            </a:pPr>
            <a:r>
              <a:rPr lang="fr-FR"/>
              <a:t>On se place dans le référentiel lié au robot (non galiléen)</a:t>
            </a:r>
            <a:endParaRPr/>
          </a:p>
          <a:p>
            <a:pPr indent="-228600" lvl="0" marL="2286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•"/>
            </a:pPr>
            <a:r>
              <a:rPr lang="fr-FR"/>
              <a:t>On isole le système {robot}</a:t>
            </a:r>
            <a:endParaRPr/>
          </a:p>
          <a:p>
            <a:pPr indent="-228600" lvl="0" marL="2286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•"/>
            </a:pPr>
            <a:r>
              <a:rPr lang="fr-FR"/>
              <a:t>On écrit le PFD et le TMC aux points P1 et P2 :</a:t>
            </a:r>
            <a:endParaRPr/>
          </a:p>
          <a:p>
            <a:pPr indent="0" lvl="0" marL="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t/>
            </a:r>
            <a:endParaRPr/>
          </a:p>
          <a:p>
            <a:pPr indent="0" lvl="0" marL="4572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419100" lvl="0" marL="4572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3000"/>
              <a:buChar char="•"/>
            </a:pPr>
            <a:r>
              <a:rPr lang="fr-FR"/>
              <a:t>Puis la condition de non-glissement du contact ponctuel roue/sol (la réaction du sol reste dans le cône de frottement) :</a:t>
            </a:r>
            <a:endParaRPr/>
          </a:p>
          <a:p>
            <a:pPr indent="0" lvl="0" marL="4572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70" name="Google Shape;970;p38"/>
          <p:cNvGrpSpPr/>
          <p:nvPr/>
        </p:nvGrpSpPr>
        <p:grpSpPr>
          <a:xfrm>
            <a:off x="-14288" y="0"/>
            <a:ext cx="1220788" cy="6858000"/>
            <a:chOff x="-14288" y="0"/>
            <a:chExt cx="1220788" cy="6858000"/>
          </a:xfrm>
        </p:grpSpPr>
        <p:sp>
          <p:nvSpPr>
            <p:cNvPr id="971" name="Google Shape;971;p38"/>
            <p:cNvSpPr/>
            <p:nvPr/>
          </p:nvSpPr>
          <p:spPr>
            <a:xfrm>
              <a:off x="114300" y="4763"/>
              <a:ext cx="23700" cy="2181300"/>
            </a:xfrm>
            <a:prstGeom prst="rect">
              <a:avLst/>
            </a:prstGeom>
            <a:solidFill>
              <a:schemeClr val="dk2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" name="Google Shape;972;p38"/>
            <p:cNvSpPr/>
            <p:nvPr/>
          </p:nvSpPr>
          <p:spPr>
            <a:xfrm>
              <a:off x="33337" y="217646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" name="Google Shape;973;p38"/>
            <p:cNvSpPr/>
            <p:nvPr/>
          </p:nvSpPr>
          <p:spPr>
            <a:xfrm>
              <a:off x="28575" y="4021138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" name="Google Shape;974;p38"/>
            <p:cNvSpPr/>
            <p:nvPr/>
          </p:nvSpPr>
          <p:spPr>
            <a:xfrm>
              <a:off x="200025" y="4763"/>
              <a:ext cx="369888" cy="1811338"/>
            </a:xfrm>
            <a:custGeom>
              <a:rect b="b" l="l" r="r" t="t"/>
              <a:pathLst>
                <a:path extrusionOk="0" h="1141" w="233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</p:sp>
        <p:sp>
          <p:nvSpPr>
            <p:cNvPr id="975" name="Google Shape;975;p38"/>
            <p:cNvSpPr/>
            <p:nvPr/>
          </p:nvSpPr>
          <p:spPr>
            <a:xfrm>
              <a:off x="503237" y="1801813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" name="Google Shape;976;p38"/>
            <p:cNvSpPr/>
            <p:nvPr/>
          </p:nvSpPr>
          <p:spPr>
            <a:xfrm>
              <a:off x="285750" y="4763"/>
              <a:ext cx="369888" cy="1430338"/>
            </a:xfrm>
            <a:custGeom>
              <a:rect b="b" l="l" r="r" t="t"/>
              <a:pathLst>
                <a:path extrusionOk="0" h="901" w="233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</p:sp>
        <p:sp>
          <p:nvSpPr>
            <p:cNvPr id="977" name="Google Shape;977;p38"/>
            <p:cNvSpPr/>
            <p:nvPr/>
          </p:nvSpPr>
          <p:spPr>
            <a:xfrm>
              <a:off x="546100" y="0"/>
              <a:ext cx="152400" cy="912813"/>
            </a:xfrm>
            <a:custGeom>
              <a:rect b="b" l="l" r="r" t="t"/>
              <a:pathLst>
                <a:path extrusionOk="0" h="575" w="96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</p:sp>
        <p:sp>
          <p:nvSpPr>
            <p:cNvPr id="978" name="Google Shape;978;p38"/>
            <p:cNvSpPr/>
            <p:nvPr/>
          </p:nvSpPr>
          <p:spPr>
            <a:xfrm>
              <a:off x="588962" y="142081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" name="Google Shape;979;p38"/>
            <p:cNvSpPr/>
            <p:nvPr/>
          </p:nvSpPr>
          <p:spPr>
            <a:xfrm>
              <a:off x="588962" y="903288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" name="Google Shape;980;p38"/>
            <p:cNvSpPr/>
            <p:nvPr/>
          </p:nvSpPr>
          <p:spPr>
            <a:xfrm>
              <a:off x="641350" y="0"/>
              <a:ext cx="422275" cy="527050"/>
            </a:xfrm>
            <a:custGeom>
              <a:rect b="b" l="l" r="r" t="t"/>
              <a:pathLst>
                <a:path extrusionOk="0" h="332" w="266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</p:sp>
        <p:sp>
          <p:nvSpPr>
            <p:cNvPr id="981" name="Google Shape;981;p38"/>
            <p:cNvSpPr/>
            <p:nvPr/>
          </p:nvSpPr>
          <p:spPr>
            <a:xfrm>
              <a:off x="1020762" y="488950"/>
              <a:ext cx="161925" cy="147638"/>
            </a:xfrm>
            <a:custGeom>
              <a:rect b="b" l="l" r="r" t="t"/>
              <a:pathLst>
                <a:path extrusionOk="0" h="31" w="34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982" name="Google Shape;982;p38"/>
            <p:cNvCxnSpPr/>
            <p:nvPr/>
          </p:nvCxnSpPr>
          <p:spPr>
            <a:xfrm>
              <a:off x="-4763" y="9525"/>
              <a:ext cx="0" cy="0"/>
            </a:xfrm>
            <a:prstGeom prst="straightConnector1">
              <a:avLst/>
            </a:prstGeom>
            <a:solidFill>
              <a:schemeClr val="dk2">
                <a:alpha val="60000"/>
              </a:schemeClr>
            </a:solidFill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983" name="Google Shape;983;p38"/>
            <p:cNvSpPr/>
            <p:nvPr/>
          </p:nvSpPr>
          <p:spPr>
            <a:xfrm>
              <a:off x="9525" y="1801813"/>
              <a:ext cx="123825" cy="127000"/>
            </a:xfrm>
            <a:custGeom>
              <a:rect b="b" l="l" r="r" t="t"/>
              <a:pathLst>
                <a:path extrusionOk="0" h="80" w="78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</p:sp>
        <p:sp>
          <p:nvSpPr>
            <p:cNvPr id="984" name="Google Shape;984;p38"/>
            <p:cNvSpPr/>
            <p:nvPr/>
          </p:nvSpPr>
          <p:spPr>
            <a:xfrm>
              <a:off x="-9525" y="3549650"/>
              <a:ext cx="147638" cy="481013"/>
            </a:xfrm>
            <a:custGeom>
              <a:rect b="b" l="l" r="r" t="t"/>
              <a:pathLst>
                <a:path extrusionOk="0" h="303" w="9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</p:sp>
        <p:sp>
          <p:nvSpPr>
            <p:cNvPr id="985" name="Google Shape;985;p38"/>
            <p:cNvSpPr/>
            <p:nvPr/>
          </p:nvSpPr>
          <p:spPr>
            <a:xfrm>
              <a:off x="128587" y="1382713"/>
              <a:ext cx="142875" cy="476250"/>
            </a:xfrm>
            <a:custGeom>
              <a:rect b="b" l="l" r="r" t="t"/>
              <a:pathLst>
                <a:path extrusionOk="0" h="300" w="9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</p:sp>
        <p:sp>
          <p:nvSpPr>
            <p:cNvPr id="986" name="Google Shape;986;p38"/>
            <p:cNvSpPr/>
            <p:nvPr/>
          </p:nvSpPr>
          <p:spPr>
            <a:xfrm>
              <a:off x="204787" y="1849438"/>
              <a:ext cx="114300" cy="107950"/>
            </a:xfrm>
            <a:custGeom>
              <a:rect b="b" l="l" r="r" t="t"/>
              <a:pathLst>
                <a:path extrusionOk="0" h="23" w="24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" name="Google Shape;987;p38"/>
            <p:cNvSpPr/>
            <p:nvPr/>
          </p:nvSpPr>
          <p:spPr>
            <a:xfrm>
              <a:off x="133350" y="4662488"/>
              <a:ext cx="23700" cy="2181300"/>
            </a:xfrm>
            <a:prstGeom prst="rect">
              <a:avLst/>
            </a:prstGeom>
            <a:solidFill>
              <a:schemeClr val="dk2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" name="Google Shape;988;p38"/>
            <p:cNvSpPr/>
            <p:nvPr/>
          </p:nvSpPr>
          <p:spPr>
            <a:xfrm>
              <a:off x="223837" y="5041900"/>
              <a:ext cx="369888" cy="1801813"/>
            </a:xfrm>
            <a:custGeom>
              <a:rect b="b" l="l" r="r" t="t"/>
              <a:pathLst>
                <a:path extrusionOk="0" h="1135" w="233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</p:sp>
        <p:sp>
          <p:nvSpPr>
            <p:cNvPr id="989" name="Google Shape;989;p38"/>
            <p:cNvSpPr/>
            <p:nvPr/>
          </p:nvSpPr>
          <p:spPr>
            <a:xfrm>
              <a:off x="52387" y="448151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" name="Google Shape;990;p38"/>
            <p:cNvSpPr/>
            <p:nvPr/>
          </p:nvSpPr>
          <p:spPr>
            <a:xfrm>
              <a:off x="-14288" y="5627688"/>
              <a:ext cx="85725" cy="1216025"/>
            </a:xfrm>
            <a:custGeom>
              <a:rect b="b" l="l" r="r" t="t"/>
              <a:pathLst>
                <a:path extrusionOk="0" h="766" w="54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</p:sp>
        <p:sp>
          <p:nvSpPr>
            <p:cNvPr id="991" name="Google Shape;991;p38"/>
            <p:cNvSpPr/>
            <p:nvPr/>
          </p:nvSpPr>
          <p:spPr>
            <a:xfrm>
              <a:off x="527050" y="4867275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" name="Google Shape;992;p38"/>
            <p:cNvSpPr/>
            <p:nvPr/>
          </p:nvSpPr>
          <p:spPr>
            <a:xfrm>
              <a:off x="309562" y="5422900"/>
              <a:ext cx="374650" cy="1425575"/>
            </a:xfrm>
            <a:custGeom>
              <a:rect b="b" l="l" r="r" t="t"/>
              <a:pathLst>
                <a:path extrusionOk="0" h="898" w="236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</p:sp>
        <p:sp>
          <p:nvSpPr>
            <p:cNvPr id="993" name="Google Shape;993;p38"/>
            <p:cNvSpPr/>
            <p:nvPr/>
          </p:nvSpPr>
          <p:spPr>
            <a:xfrm>
              <a:off x="569912" y="5945188"/>
              <a:ext cx="152400" cy="912813"/>
            </a:xfrm>
            <a:custGeom>
              <a:rect b="b" l="l" r="r" t="t"/>
              <a:pathLst>
                <a:path extrusionOk="0" h="575" w="96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</p:sp>
        <p:sp>
          <p:nvSpPr>
            <p:cNvPr id="994" name="Google Shape;994;p38"/>
            <p:cNvSpPr/>
            <p:nvPr/>
          </p:nvSpPr>
          <p:spPr>
            <a:xfrm>
              <a:off x="612775" y="5246688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" name="Google Shape;995;p38"/>
            <p:cNvSpPr/>
            <p:nvPr/>
          </p:nvSpPr>
          <p:spPr>
            <a:xfrm>
              <a:off x="612775" y="576421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" name="Google Shape;996;p38"/>
            <p:cNvSpPr/>
            <p:nvPr/>
          </p:nvSpPr>
          <p:spPr>
            <a:xfrm>
              <a:off x="669925" y="6330950"/>
              <a:ext cx="417513" cy="517525"/>
            </a:xfrm>
            <a:custGeom>
              <a:rect b="b" l="l" r="r" t="t"/>
              <a:pathLst>
                <a:path extrusionOk="0" h="326" w="263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</p:sp>
        <p:sp>
          <p:nvSpPr>
            <p:cNvPr id="997" name="Google Shape;997;p38"/>
            <p:cNvSpPr/>
            <p:nvPr/>
          </p:nvSpPr>
          <p:spPr>
            <a:xfrm>
              <a:off x="1049337" y="6221413"/>
              <a:ext cx="157163" cy="147638"/>
            </a:xfrm>
            <a:custGeom>
              <a:rect b="b" l="l" r="r" t="t"/>
              <a:pathLst>
                <a:path extrusionOk="0" h="31" w="33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998" name="Google Shape;99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89250" y="2312988"/>
            <a:ext cx="3438525" cy="143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9" name="Google Shape;999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40850" y="5562975"/>
            <a:ext cx="2352675" cy="1162050"/>
          </a:xfrm>
          <a:prstGeom prst="rect">
            <a:avLst/>
          </a:prstGeom>
          <a:noFill/>
          <a:ln>
            <a:noFill/>
          </a:ln>
        </p:spPr>
      </p:pic>
      <p:sp>
        <p:nvSpPr>
          <p:cNvPr id="1000" name="Google Shape;1000;p38"/>
          <p:cNvSpPr txBox="1"/>
          <p:nvPr/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 </a:t>
            </a:r>
            <a:endParaRPr/>
          </a:p>
        </p:txBody>
      </p:sp>
      <p:sp>
        <p:nvSpPr>
          <p:cNvPr id="1001" name="Google Shape;1001;p38"/>
          <p:cNvSpPr txBox="1"/>
          <p:nvPr/>
        </p:nvSpPr>
        <p:spPr>
          <a:xfrm>
            <a:off x="152400" y="1524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 </a:t>
            </a:r>
            <a:endParaRPr/>
          </a:p>
        </p:txBody>
      </p:sp>
      <p:sp>
        <p:nvSpPr>
          <p:cNvPr id="1002" name="Google Shape;1002;p38"/>
          <p:cNvSpPr txBox="1"/>
          <p:nvPr/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 </a:t>
            </a:r>
            <a:endParaRPr/>
          </a:p>
        </p:txBody>
      </p:sp>
      <p:sp>
        <p:nvSpPr>
          <p:cNvPr id="1003" name="Google Shape;1003;p38"/>
          <p:cNvSpPr txBox="1"/>
          <p:nvPr>
            <p:ph idx="12" type="sldNum"/>
          </p:nvPr>
        </p:nvSpPr>
        <p:spPr>
          <a:xfrm>
            <a:off x="10978221" y="6161124"/>
            <a:ext cx="7710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-FR" sz="1800"/>
              <a:t>‹#›</a:t>
            </a:fld>
            <a:endParaRPr sz="18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07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p39"/>
          <p:cNvSpPr txBox="1"/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estrial"/>
              <a:buNone/>
            </a:pPr>
            <a:r>
              <a:rPr lang="fr-FR"/>
              <a:t>6</a:t>
            </a:r>
            <a:r>
              <a:rPr b="0" i="0" lang="fr-FR" sz="3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) MOYENS ET FINANCEMENT </a:t>
            </a:r>
            <a:endParaRPr/>
          </a:p>
        </p:txBody>
      </p:sp>
      <p:sp>
        <p:nvSpPr>
          <p:cNvPr id="1009" name="Google Shape;1009;p39"/>
          <p:cNvSpPr txBox="1"/>
          <p:nvPr>
            <p:ph idx="1" type="body"/>
          </p:nvPr>
        </p:nvSpPr>
        <p:spPr>
          <a:xfrm>
            <a:off x="1141412" y="2249487"/>
            <a:ext cx="5526310" cy="35417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50"/>
              <a:buFont typeface="Arial"/>
              <a:buChar char="•"/>
            </a:pPr>
            <a:r>
              <a:rPr b="0" i="0" lang="fr-FR" sz="204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Sponsorisation par Exotec Solutions à condition que nous suivions la méthode de l'entreprise</a:t>
            </a:r>
            <a:endParaRPr/>
          </a:p>
          <a:p>
            <a:pPr indent="-228600" lvl="0" marL="228600" marR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550"/>
              <a:buFont typeface="Arial"/>
              <a:buChar char="•"/>
            </a:pPr>
            <a:r>
              <a:rPr b="0" i="0" lang="fr-FR" sz="204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Nous sommes libre pour tous les choix techniques</a:t>
            </a:r>
            <a:endParaRPr/>
          </a:p>
          <a:p>
            <a:pPr indent="-228600" lvl="0" marL="228600" marR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550"/>
              <a:buFont typeface="Arial"/>
              <a:buChar char="•"/>
            </a:pPr>
            <a:r>
              <a:rPr b="0" i="0" lang="fr-FR" sz="204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Validation de :</a:t>
            </a:r>
            <a:endParaRPr/>
          </a:p>
          <a:p>
            <a:pPr indent="0" lvl="0" marL="0" marR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550"/>
              <a:buFont typeface="Arial"/>
              <a:buNone/>
            </a:pPr>
            <a:r>
              <a:rPr b="0" i="0" lang="fr-FR" sz="204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   - 15 février 2019: Test de positionnement sans obstacles</a:t>
            </a:r>
            <a:endParaRPr/>
          </a:p>
          <a:p>
            <a:pPr indent="0" lvl="0" marL="0" marR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550"/>
              <a:buFont typeface="Arial"/>
              <a:buNone/>
            </a:pPr>
            <a:r>
              <a:rPr b="0" i="0" lang="fr-FR" sz="204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   - 10 avril 2019: Test d'homologation</a:t>
            </a:r>
            <a:endParaRPr/>
          </a:p>
        </p:txBody>
      </p:sp>
      <p:pic>
        <p:nvPicPr>
          <p:cNvPr id="1010" name="Google Shape;1010;p39"/>
          <p:cNvPicPr preferRelativeResize="0"/>
          <p:nvPr/>
        </p:nvPicPr>
        <p:blipFill rotWithShape="1">
          <a:blip r:embed="rId4">
            <a:alphaModFix/>
          </a:blip>
          <a:srcRect b="33929" l="0" r="0" t="35714"/>
          <a:stretch/>
        </p:blipFill>
        <p:spPr>
          <a:xfrm>
            <a:off x="7717502" y="3081476"/>
            <a:ext cx="2923396" cy="886718"/>
          </a:xfrm>
          <a:prstGeom prst="round2DiagRect">
            <a:avLst>
              <a:gd fmla="val 4860" name="adj1"/>
              <a:gd fmla="val 0" name="adj2"/>
            </a:avLst>
          </a:prstGeom>
          <a:noFill/>
          <a:ln cap="sq" cmpd="sng" w="19050">
            <a:solidFill>
              <a:srgbClr val="B3FFFF">
                <a:alpha val="60000"/>
              </a:srgbClr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88900" rotWithShape="0" algn="t" dir="5400000" dist="38100">
              <a:srgbClr val="000000">
                <a:alpha val="40000"/>
              </a:srgbClr>
            </a:outerShdw>
          </a:effectLst>
        </p:spPr>
      </p:pic>
      <p:sp>
        <p:nvSpPr>
          <p:cNvPr id="1011" name="Google Shape;1011;p39"/>
          <p:cNvSpPr txBox="1"/>
          <p:nvPr>
            <p:ph idx="12" type="sldNum"/>
          </p:nvPr>
        </p:nvSpPr>
        <p:spPr>
          <a:xfrm>
            <a:off x="10276321" y="5883274"/>
            <a:ext cx="7710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-FR" sz="1800"/>
              <a:t>‹#›</a:t>
            </a:fld>
            <a:endParaRPr sz="18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22"/>
          <p:cNvSpPr/>
          <p:nvPr/>
        </p:nvSpPr>
        <p:spPr>
          <a:xfrm>
            <a:off x="1" y="-1"/>
            <a:ext cx="12192000" cy="685800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grpSp>
        <p:nvGrpSpPr>
          <p:cNvPr id="409" name="Google Shape;409;p22"/>
          <p:cNvGrpSpPr/>
          <p:nvPr/>
        </p:nvGrpSpPr>
        <p:grpSpPr>
          <a:xfrm>
            <a:off x="372533" y="0"/>
            <a:ext cx="598488" cy="1981201"/>
            <a:chOff x="194733" y="0"/>
            <a:chExt cx="598488" cy="1981201"/>
          </a:xfrm>
        </p:grpSpPr>
        <p:sp>
          <p:nvSpPr>
            <p:cNvPr id="410" name="Google Shape;410;p22"/>
            <p:cNvSpPr/>
            <p:nvPr/>
          </p:nvSpPr>
          <p:spPr>
            <a:xfrm flipH="1" rot="10800000">
              <a:off x="285221" y="0"/>
              <a:ext cx="298450" cy="1154113"/>
            </a:xfrm>
            <a:custGeom>
              <a:rect b="b" l="l" r="r" t="t"/>
              <a:pathLst>
                <a:path extrusionOk="0" h="727" w="188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lt2">
                <a:alpha val="80000"/>
              </a:schemeClr>
            </a:solidFill>
            <a:ln>
              <a:noFill/>
            </a:ln>
          </p:spPr>
        </p:sp>
        <p:sp>
          <p:nvSpPr>
            <p:cNvPr id="411" name="Google Shape;411;p22"/>
            <p:cNvSpPr/>
            <p:nvPr/>
          </p:nvSpPr>
          <p:spPr>
            <a:xfrm flipH="1" rot="10800000">
              <a:off x="526521" y="1141413"/>
              <a:ext cx="157163" cy="155575"/>
            </a:xfrm>
            <a:custGeom>
              <a:rect b="b" l="l" r="r" t="t"/>
              <a:pathLst>
                <a:path extrusionOk="0" h="33" w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lt2">
                <a:alpha val="8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22"/>
            <p:cNvSpPr/>
            <p:nvPr/>
          </p:nvSpPr>
          <p:spPr>
            <a:xfrm flipH="1" rot="10800000">
              <a:off x="389996" y="1792288"/>
              <a:ext cx="188913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lt2">
                <a:alpha val="8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22"/>
            <p:cNvSpPr/>
            <p:nvPr/>
          </p:nvSpPr>
          <p:spPr>
            <a:xfrm flipH="1" rot="10800000">
              <a:off x="194733" y="0"/>
              <a:ext cx="307975" cy="1801813"/>
            </a:xfrm>
            <a:custGeom>
              <a:rect b="b" l="l" r="r" t="t"/>
              <a:pathLst>
                <a:path extrusionOk="0" h="1135" w="194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lt2">
                <a:alpha val="80000"/>
              </a:schemeClr>
            </a:solidFill>
            <a:ln>
              <a:noFill/>
            </a:ln>
          </p:spPr>
        </p:sp>
        <p:sp>
          <p:nvSpPr>
            <p:cNvPr id="414" name="Google Shape;414;p22"/>
            <p:cNvSpPr/>
            <p:nvPr/>
          </p:nvSpPr>
          <p:spPr>
            <a:xfrm flipH="1" rot="10800000">
              <a:off x="602721" y="242888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lt2">
                <a:alpha val="8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22"/>
            <p:cNvSpPr/>
            <p:nvPr/>
          </p:nvSpPr>
          <p:spPr>
            <a:xfrm flipH="1" rot="10800000">
              <a:off x="693208" y="0"/>
              <a:ext cx="23813" cy="252413"/>
            </a:xfrm>
            <a:prstGeom prst="rect">
              <a:avLst/>
            </a:prstGeom>
            <a:solidFill>
              <a:schemeClr val="lt2">
                <a:alpha val="8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16" name="Google Shape;416;p22"/>
          <p:cNvGrpSpPr/>
          <p:nvPr/>
        </p:nvGrpSpPr>
        <p:grpSpPr>
          <a:xfrm>
            <a:off x="11085512" y="0"/>
            <a:ext cx="650875" cy="1730375"/>
            <a:chOff x="11347978" y="0"/>
            <a:chExt cx="650875" cy="1730375"/>
          </a:xfrm>
        </p:grpSpPr>
        <p:sp>
          <p:nvSpPr>
            <p:cNvPr id="417" name="Google Shape;417;p22"/>
            <p:cNvSpPr/>
            <p:nvPr/>
          </p:nvSpPr>
          <p:spPr>
            <a:xfrm>
              <a:off x="11467041" y="0"/>
              <a:ext cx="417513" cy="512763"/>
            </a:xfrm>
            <a:custGeom>
              <a:rect b="b" l="l" r="r" t="t"/>
              <a:pathLst>
                <a:path extrusionOk="0" h="323" w="26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lt2">
                <a:alpha val="80000"/>
              </a:schemeClr>
            </a:solidFill>
            <a:ln>
              <a:noFill/>
            </a:ln>
          </p:spPr>
        </p:sp>
        <p:sp>
          <p:nvSpPr>
            <p:cNvPr id="418" name="Google Shape;418;p22"/>
            <p:cNvSpPr/>
            <p:nvPr/>
          </p:nvSpPr>
          <p:spPr>
            <a:xfrm>
              <a:off x="11347978" y="474663"/>
              <a:ext cx="157163" cy="152400"/>
            </a:xfrm>
            <a:custGeom>
              <a:rect b="b" l="l" r="r" t="t"/>
              <a:pathLst>
                <a:path extrusionOk="0" h="32" w="33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lt2">
                <a:alpha val="8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22"/>
            <p:cNvSpPr/>
            <p:nvPr/>
          </p:nvSpPr>
          <p:spPr>
            <a:xfrm>
              <a:off x="11614678" y="1539875"/>
              <a:ext cx="188913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lt2">
                <a:alpha val="8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22"/>
            <p:cNvSpPr/>
            <p:nvPr/>
          </p:nvSpPr>
          <p:spPr>
            <a:xfrm>
              <a:off x="11694053" y="4763"/>
              <a:ext cx="304800" cy="1544638"/>
            </a:xfrm>
            <a:custGeom>
              <a:rect b="b" l="l" r="r" t="t"/>
              <a:pathLst>
                <a:path extrusionOk="0" h="973" w="192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lt2">
                <a:alpha val="80000"/>
              </a:schemeClr>
            </a:solidFill>
            <a:ln>
              <a:noFill/>
            </a:ln>
          </p:spPr>
        </p:sp>
      </p:grpSp>
      <p:grpSp>
        <p:nvGrpSpPr>
          <p:cNvPr id="421" name="Google Shape;421;p22"/>
          <p:cNvGrpSpPr/>
          <p:nvPr/>
        </p:nvGrpSpPr>
        <p:grpSpPr>
          <a:xfrm flipH="1">
            <a:off x="440267" y="5118101"/>
            <a:ext cx="650875" cy="1730375"/>
            <a:chOff x="118533" y="5118101"/>
            <a:chExt cx="650875" cy="1730375"/>
          </a:xfrm>
        </p:grpSpPr>
        <p:sp>
          <p:nvSpPr>
            <p:cNvPr id="422" name="Google Shape;422;p22"/>
            <p:cNvSpPr/>
            <p:nvPr/>
          </p:nvSpPr>
          <p:spPr>
            <a:xfrm flipH="1" rot="10800000">
              <a:off x="237596" y="6335713"/>
              <a:ext cx="417513" cy="512763"/>
            </a:xfrm>
            <a:custGeom>
              <a:rect b="b" l="l" r="r" t="t"/>
              <a:pathLst>
                <a:path extrusionOk="0" h="323" w="26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lt2">
                <a:alpha val="80000"/>
              </a:schemeClr>
            </a:solidFill>
            <a:ln>
              <a:noFill/>
            </a:ln>
          </p:spPr>
        </p:sp>
        <p:sp>
          <p:nvSpPr>
            <p:cNvPr id="423" name="Google Shape;423;p22"/>
            <p:cNvSpPr/>
            <p:nvPr/>
          </p:nvSpPr>
          <p:spPr>
            <a:xfrm flipH="1" rot="10800000">
              <a:off x="118533" y="6221413"/>
              <a:ext cx="157163" cy="152400"/>
            </a:xfrm>
            <a:custGeom>
              <a:rect b="b" l="l" r="r" t="t"/>
              <a:pathLst>
                <a:path extrusionOk="0" h="32" w="33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lt2">
                <a:alpha val="8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22"/>
            <p:cNvSpPr/>
            <p:nvPr/>
          </p:nvSpPr>
          <p:spPr>
            <a:xfrm flipH="1" rot="10800000">
              <a:off x="385233" y="5118101"/>
              <a:ext cx="188913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lt2">
                <a:alpha val="8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22"/>
            <p:cNvSpPr/>
            <p:nvPr/>
          </p:nvSpPr>
          <p:spPr>
            <a:xfrm flipH="1" rot="10800000">
              <a:off x="464608" y="5299075"/>
              <a:ext cx="304800" cy="1544638"/>
            </a:xfrm>
            <a:custGeom>
              <a:rect b="b" l="l" r="r" t="t"/>
              <a:pathLst>
                <a:path extrusionOk="0" h="973" w="192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lt2">
                <a:alpha val="80000"/>
              </a:schemeClr>
            </a:solidFill>
            <a:ln>
              <a:noFill/>
            </a:ln>
          </p:spPr>
        </p:sp>
      </p:grpSp>
      <p:grpSp>
        <p:nvGrpSpPr>
          <p:cNvPr id="426" name="Google Shape;426;p22"/>
          <p:cNvGrpSpPr/>
          <p:nvPr/>
        </p:nvGrpSpPr>
        <p:grpSpPr>
          <a:xfrm flipH="1">
            <a:off x="11229445" y="4867275"/>
            <a:ext cx="598488" cy="1981201"/>
            <a:chOff x="11424178" y="4867275"/>
            <a:chExt cx="598488" cy="1981201"/>
          </a:xfrm>
        </p:grpSpPr>
        <p:sp>
          <p:nvSpPr>
            <p:cNvPr id="427" name="Google Shape;427;p22"/>
            <p:cNvSpPr/>
            <p:nvPr/>
          </p:nvSpPr>
          <p:spPr>
            <a:xfrm>
              <a:off x="11514666" y="5694363"/>
              <a:ext cx="298450" cy="1154113"/>
            </a:xfrm>
            <a:custGeom>
              <a:rect b="b" l="l" r="r" t="t"/>
              <a:pathLst>
                <a:path extrusionOk="0" h="727" w="188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lt2">
                <a:alpha val="80000"/>
              </a:schemeClr>
            </a:solidFill>
            <a:ln>
              <a:noFill/>
            </a:ln>
          </p:spPr>
        </p:sp>
        <p:sp>
          <p:nvSpPr>
            <p:cNvPr id="428" name="Google Shape;428;p22"/>
            <p:cNvSpPr/>
            <p:nvPr/>
          </p:nvSpPr>
          <p:spPr>
            <a:xfrm>
              <a:off x="11755966" y="5551488"/>
              <a:ext cx="157163" cy="155575"/>
            </a:xfrm>
            <a:custGeom>
              <a:rect b="b" l="l" r="r" t="t"/>
              <a:pathLst>
                <a:path extrusionOk="0" h="33" w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lt2">
                <a:alpha val="8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22"/>
            <p:cNvSpPr/>
            <p:nvPr/>
          </p:nvSpPr>
          <p:spPr>
            <a:xfrm>
              <a:off x="11619441" y="4867275"/>
              <a:ext cx="188913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lt2">
                <a:alpha val="8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22"/>
            <p:cNvSpPr/>
            <p:nvPr/>
          </p:nvSpPr>
          <p:spPr>
            <a:xfrm>
              <a:off x="11424178" y="5046663"/>
              <a:ext cx="307975" cy="1801813"/>
            </a:xfrm>
            <a:custGeom>
              <a:rect b="b" l="l" r="r" t="t"/>
              <a:pathLst>
                <a:path extrusionOk="0" h="1135" w="194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lt2">
                <a:alpha val="80000"/>
              </a:schemeClr>
            </a:solidFill>
            <a:ln>
              <a:noFill/>
            </a:ln>
          </p:spPr>
        </p:sp>
        <p:sp>
          <p:nvSpPr>
            <p:cNvPr id="431" name="Google Shape;431;p22"/>
            <p:cNvSpPr/>
            <p:nvPr/>
          </p:nvSpPr>
          <p:spPr>
            <a:xfrm>
              <a:off x="11832166" y="6416675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lt2">
                <a:alpha val="8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22"/>
            <p:cNvSpPr/>
            <p:nvPr/>
          </p:nvSpPr>
          <p:spPr>
            <a:xfrm>
              <a:off x="11922653" y="6596063"/>
              <a:ext cx="23813" cy="252413"/>
            </a:xfrm>
            <a:prstGeom prst="rect">
              <a:avLst/>
            </a:prstGeom>
            <a:solidFill>
              <a:schemeClr val="lt2">
                <a:alpha val="8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3" name="Google Shape;433;p2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92338">
              <a:alpha val="6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434" name="Google Shape;434;p22"/>
          <p:cNvSpPr/>
          <p:nvPr/>
        </p:nvSpPr>
        <p:spPr>
          <a:xfrm>
            <a:off x="922867" y="766234"/>
            <a:ext cx="10346266" cy="5325532"/>
          </a:xfrm>
          <a:prstGeom prst="round2DiagRect">
            <a:avLst>
              <a:gd fmla="val 4147" name="adj1"/>
              <a:gd fmla="val 0" name="adj2"/>
            </a:avLst>
          </a:prstGeom>
          <a:solidFill>
            <a:srgbClr val="092338">
              <a:alpha val="80000"/>
            </a:srgbClr>
          </a:solidFill>
          <a:ln cap="sq" cmpd="sng" w="19050">
            <a:solidFill>
              <a:schemeClr val="lt1">
                <a:alpha val="60000"/>
              </a:schemeClr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889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435" name="Google Shape;435;p22"/>
          <p:cNvSpPr txBox="1"/>
          <p:nvPr>
            <p:ph type="title"/>
          </p:nvPr>
        </p:nvSpPr>
        <p:spPr>
          <a:xfrm>
            <a:off x="1577445" y="1168078"/>
            <a:ext cx="9048219" cy="109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Questrial"/>
              <a:buNone/>
            </a:pPr>
            <a:r>
              <a:rPr b="0" i="0" lang="fr-FR" sz="3600" u="none" cap="none" strike="noStrike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GROUPE MEC 11</a:t>
            </a:r>
            <a:endParaRPr/>
          </a:p>
        </p:txBody>
      </p:sp>
      <p:sp>
        <p:nvSpPr>
          <p:cNvPr id="436" name="Google Shape;436;p22"/>
          <p:cNvSpPr txBox="1"/>
          <p:nvPr>
            <p:ph idx="1" type="body"/>
          </p:nvPr>
        </p:nvSpPr>
        <p:spPr>
          <a:xfrm>
            <a:off x="1577446" y="2413001"/>
            <a:ext cx="9048218" cy="30331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25"/>
              <a:buFont typeface="Arial"/>
              <a:buChar char="•"/>
            </a:pPr>
            <a:r>
              <a:rPr b="0" i="0" lang="fr-FR" sz="1700" u="none" cap="none" strike="noStrike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AGIER Julien</a:t>
            </a:r>
            <a:endParaRPr/>
          </a:p>
          <a:p>
            <a:pPr indent="-228600" lvl="0" marL="228600" marR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125"/>
              <a:buFont typeface="Arial"/>
              <a:buChar char="•"/>
            </a:pPr>
            <a:r>
              <a:rPr b="0" i="0" lang="fr-FR" sz="1700" u="none" cap="none" strike="noStrike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COLSON Rapha</a:t>
            </a:r>
            <a:r>
              <a:rPr b="1" i="0" lang="fr-FR" sz="1700" u="none" cap="none" strike="noStrike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ë</a:t>
            </a:r>
            <a:r>
              <a:rPr b="0" i="0" lang="fr-FR" sz="1700" u="none" cap="none" strike="noStrike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l</a:t>
            </a:r>
            <a:endParaRPr/>
          </a:p>
          <a:p>
            <a:pPr indent="-228600" lvl="0" marL="228600" marR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125"/>
              <a:buFont typeface="Arial"/>
              <a:buChar char="•"/>
            </a:pPr>
            <a:r>
              <a:rPr b="0" i="0" lang="fr-FR" sz="1700" u="none" cap="none" strike="noStrike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CHAQUIQ ELBADRE Hamza</a:t>
            </a:r>
            <a:endParaRPr/>
          </a:p>
          <a:p>
            <a:pPr indent="-228600" lvl="0" marL="228600" marR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125"/>
              <a:buFont typeface="Arial"/>
              <a:buChar char="•"/>
            </a:pPr>
            <a:r>
              <a:rPr b="0" i="0" lang="fr-FR" sz="1700" u="none" cap="none" strike="noStrike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ESCANDE Maxime</a:t>
            </a:r>
            <a:endParaRPr/>
          </a:p>
          <a:p>
            <a:pPr indent="-228600" lvl="0" marL="228600" marR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125"/>
              <a:buFont typeface="Arial"/>
              <a:buChar char="•"/>
            </a:pPr>
            <a:r>
              <a:rPr b="0" i="0" lang="fr-FR" sz="1700" u="none" cap="none" strike="noStrike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IBEN BRAHIM Yahya</a:t>
            </a:r>
            <a:endParaRPr/>
          </a:p>
          <a:p>
            <a:pPr indent="0" lvl="0" marL="0" marR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125"/>
              <a:buFont typeface="Arial"/>
              <a:buNone/>
            </a:pPr>
            <a:r>
              <a:rPr b="0" i="0" lang="fr-FR" sz="1700" u="none" cap="none" strike="noStrike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                                                                                 TUTEUR: SOUVESTRE Florent</a:t>
            </a:r>
            <a:endParaRPr/>
          </a:p>
          <a:p>
            <a:pPr indent="0" lvl="0" marL="0" marR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125"/>
              <a:buFont typeface="Arial"/>
              <a:buNone/>
            </a:pPr>
            <a:r>
              <a:rPr b="0" i="0" lang="fr-FR" sz="1700" u="none" cap="none" strike="noStrike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                                                                                 COORDINATEUR: BODELOT Laurence</a:t>
            </a:r>
            <a:endParaRPr/>
          </a:p>
        </p:txBody>
      </p:sp>
      <p:sp>
        <p:nvSpPr>
          <p:cNvPr id="437" name="Google Shape;437;p22"/>
          <p:cNvSpPr txBox="1"/>
          <p:nvPr/>
        </p:nvSpPr>
        <p:spPr>
          <a:xfrm>
            <a:off x="1449144" y="4868425"/>
            <a:ext cx="274320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-FR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En collaboration avec le groupe INF 09</a:t>
            </a:r>
            <a:endParaRPr/>
          </a:p>
        </p:txBody>
      </p:sp>
      <p:sp>
        <p:nvSpPr>
          <p:cNvPr id="438" name="Google Shape;438;p22"/>
          <p:cNvSpPr txBox="1"/>
          <p:nvPr>
            <p:ph idx="12" type="sldNum"/>
          </p:nvPr>
        </p:nvSpPr>
        <p:spPr>
          <a:xfrm>
            <a:off x="10458446" y="6091774"/>
            <a:ext cx="7710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-FR" sz="1800"/>
              <a:t>‹#›</a:t>
            </a:fld>
            <a:endParaRPr sz="18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5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Google Shape;1016;p40"/>
          <p:cNvSpPr txBox="1"/>
          <p:nvPr>
            <p:ph type="title"/>
          </p:nvPr>
        </p:nvSpPr>
        <p:spPr>
          <a:xfrm>
            <a:off x="1341939" y="244202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estrial"/>
              <a:buNone/>
            </a:pPr>
            <a:r>
              <a:rPr lang="fr-FR"/>
              <a:t>7</a:t>
            </a:r>
            <a:r>
              <a:rPr b="0" i="0" lang="fr-FR" sz="3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) </a:t>
            </a:r>
            <a:r>
              <a:rPr lang="fr-FR"/>
              <a:t>PLANNING</a:t>
            </a:r>
            <a:endParaRPr/>
          </a:p>
        </p:txBody>
      </p:sp>
      <p:cxnSp>
        <p:nvCxnSpPr>
          <p:cNvPr id="1017" name="Google Shape;1017;p40"/>
          <p:cNvCxnSpPr/>
          <p:nvPr/>
        </p:nvCxnSpPr>
        <p:spPr>
          <a:xfrm flipH="1" rot="10800000">
            <a:off x="1783307" y="2945522"/>
            <a:ext cx="9137174" cy="18196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18" name="Google Shape;1018;p40"/>
          <p:cNvCxnSpPr/>
          <p:nvPr/>
        </p:nvCxnSpPr>
        <p:spPr>
          <a:xfrm flipH="1" rot="10800000">
            <a:off x="1783306" y="5199796"/>
            <a:ext cx="8898339" cy="120554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019" name="Google Shape;1019;p40"/>
          <p:cNvCxnSpPr/>
          <p:nvPr/>
        </p:nvCxnSpPr>
        <p:spPr>
          <a:xfrm>
            <a:off x="2306471" y="2804495"/>
            <a:ext cx="4549" cy="311624"/>
          </a:xfrm>
          <a:prstGeom prst="straightConnector1">
            <a:avLst/>
          </a:prstGeom>
          <a:noFill/>
          <a:ln cap="flat" cmpd="sng" w="571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20" name="Google Shape;1020;p40"/>
          <p:cNvCxnSpPr/>
          <p:nvPr/>
        </p:nvCxnSpPr>
        <p:spPr>
          <a:xfrm>
            <a:off x="4274022" y="2804494"/>
            <a:ext cx="4549" cy="311624"/>
          </a:xfrm>
          <a:prstGeom prst="straightConnector1">
            <a:avLst/>
          </a:prstGeom>
          <a:noFill/>
          <a:ln cap="flat" cmpd="sng" w="571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21" name="Google Shape;1021;p40"/>
          <p:cNvCxnSpPr/>
          <p:nvPr/>
        </p:nvCxnSpPr>
        <p:spPr>
          <a:xfrm>
            <a:off x="6355305" y="2804493"/>
            <a:ext cx="4549" cy="311624"/>
          </a:xfrm>
          <a:prstGeom prst="straightConnector1">
            <a:avLst/>
          </a:prstGeom>
          <a:noFill/>
          <a:ln cap="flat" cmpd="sng" w="571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22" name="Google Shape;1022;p40"/>
          <p:cNvCxnSpPr/>
          <p:nvPr/>
        </p:nvCxnSpPr>
        <p:spPr>
          <a:xfrm>
            <a:off x="8595812" y="2804492"/>
            <a:ext cx="4549" cy="311624"/>
          </a:xfrm>
          <a:prstGeom prst="straightConnector1">
            <a:avLst/>
          </a:prstGeom>
          <a:noFill/>
          <a:ln cap="flat" cmpd="sng" w="571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23" name="Google Shape;1023;p40"/>
          <p:cNvCxnSpPr/>
          <p:nvPr/>
        </p:nvCxnSpPr>
        <p:spPr>
          <a:xfrm>
            <a:off x="3421037" y="5104260"/>
            <a:ext cx="4549" cy="311624"/>
          </a:xfrm>
          <a:prstGeom prst="straightConnector1">
            <a:avLst/>
          </a:prstGeom>
          <a:noFill/>
          <a:ln cap="flat" cmpd="sng" w="571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24" name="Google Shape;1024;p40"/>
          <p:cNvCxnSpPr/>
          <p:nvPr/>
        </p:nvCxnSpPr>
        <p:spPr>
          <a:xfrm>
            <a:off x="5206617" y="5104260"/>
            <a:ext cx="4549" cy="311624"/>
          </a:xfrm>
          <a:prstGeom prst="straightConnector1">
            <a:avLst/>
          </a:prstGeom>
          <a:noFill/>
          <a:ln cap="flat" cmpd="sng" w="571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25" name="Google Shape;1025;p40"/>
          <p:cNvCxnSpPr/>
          <p:nvPr/>
        </p:nvCxnSpPr>
        <p:spPr>
          <a:xfrm>
            <a:off x="6992200" y="5104260"/>
            <a:ext cx="4549" cy="311624"/>
          </a:xfrm>
          <a:prstGeom prst="straightConnector1">
            <a:avLst/>
          </a:prstGeom>
          <a:noFill/>
          <a:ln cap="flat" cmpd="sng" w="571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26" name="Google Shape;1026;p40"/>
          <p:cNvSpPr txBox="1"/>
          <p:nvPr/>
        </p:nvSpPr>
        <p:spPr>
          <a:xfrm>
            <a:off x="2040339" y="3055840"/>
            <a:ext cx="514066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sep</a:t>
            </a:r>
            <a:endParaRPr/>
          </a:p>
        </p:txBody>
      </p:sp>
      <p:sp>
        <p:nvSpPr>
          <p:cNvPr id="1027" name="Google Shape;1027;p40"/>
          <p:cNvSpPr txBox="1"/>
          <p:nvPr/>
        </p:nvSpPr>
        <p:spPr>
          <a:xfrm>
            <a:off x="6089174" y="3055839"/>
            <a:ext cx="514066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nov</a:t>
            </a:r>
            <a:endParaRPr/>
          </a:p>
        </p:txBody>
      </p:sp>
      <p:sp>
        <p:nvSpPr>
          <p:cNvPr id="1028" name="Google Shape;1028;p40"/>
          <p:cNvSpPr txBox="1"/>
          <p:nvPr/>
        </p:nvSpPr>
        <p:spPr>
          <a:xfrm>
            <a:off x="4007891" y="3055840"/>
            <a:ext cx="514066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oct</a:t>
            </a:r>
            <a:endParaRPr/>
          </a:p>
        </p:txBody>
      </p:sp>
      <p:sp>
        <p:nvSpPr>
          <p:cNvPr id="1029" name="Google Shape;1029;p40"/>
          <p:cNvSpPr txBox="1"/>
          <p:nvPr/>
        </p:nvSpPr>
        <p:spPr>
          <a:xfrm>
            <a:off x="6726070" y="5378354"/>
            <a:ext cx="514066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avr</a:t>
            </a:r>
            <a:endParaRPr/>
          </a:p>
        </p:txBody>
      </p:sp>
      <p:sp>
        <p:nvSpPr>
          <p:cNvPr id="1030" name="Google Shape;1030;p40"/>
          <p:cNvSpPr txBox="1"/>
          <p:nvPr/>
        </p:nvSpPr>
        <p:spPr>
          <a:xfrm>
            <a:off x="3154907" y="5378352"/>
            <a:ext cx="514066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fev</a:t>
            </a:r>
            <a:endParaRPr/>
          </a:p>
        </p:txBody>
      </p:sp>
      <p:sp>
        <p:nvSpPr>
          <p:cNvPr id="1031" name="Google Shape;1031;p40"/>
          <p:cNvSpPr txBox="1"/>
          <p:nvPr/>
        </p:nvSpPr>
        <p:spPr>
          <a:xfrm>
            <a:off x="4940487" y="5378353"/>
            <a:ext cx="514066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mar</a:t>
            </a:r>
            <a:endParaRPr/>
          </a:p>
        </p:txBody>
      </p:sp>
      <p:sp>
        <p:nvSpPr>
          <p:cNvPr id="1032" name="Google Shape;1032;p40"/>
          <p:cNvSpPr txBox="1"/>
          <p:nvPr/>
        </p:nvSpPr>
        <p:spPr>
          <a:xfrm>
            <a:off x="10297234" y="3055840"/>
            <a:ext cx="514066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jan</a:t>
            </a:r>
            <a:endParaRPr/>
          </a:p>
        </p:txBody>
      </p:sp>
      <p:sp>
        <p:nvSpPr>
          <p:cNvPr id="1033" name="Google Shape;1033;p40"/>
          <p:cNvSpPr txBox="1"/>
          <p:nvPr/>
        </p:nvSpPr>
        <p:spPr>
          <a:xfrm>
            <a:off x="8329682" y="3055840"/>
            <a:ext cx="514066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dec</a:t>
            </a:r>
            <a:endParaRPr/>
          </a:p>
        </p:txBody>
      </p:sp>
      <p:cxnSp>
        <p:nvCxnSpPr>
          <p:cNvPr id="1034" name="Google Shape;1034;p40"/>
          <p:cNvCxnSpPr/>
          <p:nvPr/>
        </p:nvCxnSpPr>
        <p:spPr>
          <a:xfrm>
            <a:off x="10563364" y="2804492"/>
            <a:ext cx="4549" cy="311624"/>
          </a:xfrm>
          <a:prstGeom prst="straightConnector1">
            <a:avLst/>
          </a:prstGeom>
          <a:noFill/>
          <a:ln cap="flat" cmpd="sng" w="571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35" name="Google Shape;1035;p40"/>
          <p:cNvCxnSpPr/>
          <p:nvPr/>
        </p:nvCxnSpPr>
        <p:spPr>
          <a:xfrm>
            <a:off x="8982498" y="5138379"/>
            <a:ext cx="4549" cy="311624"/>
          </a:xfrm>
          <a:prstGeom prst="straightConnector1">
            <a:avLst/>
          </a:prstGeom>
          <a:noFill/>
          <a:ln cap="flat" cmpd="sng" w="571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36" name="Google Shape;1036;p40"/>
          <p:cNvSpPr txBox="1"/>
          <p:nvPr/>
        </p:nvSpPr>
        <p:spPr>
          <a:xfrm>
            <a:off x="8716368" y="5378353"/>
            <a:ext cx="514066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mai</a:t>
            </a:r>
            <a:endParaRPr sz="1600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1037" name="Google Shape;1037;p40"/>
          <p:cNvSpPr/>
          <p:nvPr/>
        </p:nvSpPr>
        <p:spPr>
          <a:xfrm>
            <a:off x="4376373" y="1962875"/>
            <a:ext cx="1338300" cy="6528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>
                <a:solidFill>
                  <a:srgbClr val="FF0000"/>
                </a:solidFill>
                <a:latin typeface="Questrial"/>
                <a:ea typeface="Questrial"/>
                <a:cs typeface="Questrial"/>
                <a:sym typeface="Questrial"/>
              </a:rPr>
              <a:t>Aujourd'hui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>
                <a:solidFill>
                  <a:srgbClr val="FF0000"/>
                </a:solidFill>
                <a:latin typeface="Questrial"/>
                <a:ea typeface="Questrial"/>
                <a:cs typeface="Questrial"/>
                <a:sym typeface="Questrial"/>
              </a:rPr>
              <a:t>Proposition détaillée </a:t>
            </a:r>
            <a:endParaRPr/>
          </a:p>
        </p:txBody>
      </p:sp>
      <p:sp>
        <p:nvSpPr>
          <p:cNvPr id="1038" name="Google Shape;1038;p40"/>
          <p:cNvSpPr/>
          <p:nvPr/>
        </p:nvSpPr>
        <p:spPr>
          <a:xfrm>
            <a:off x="9153097" y="4308142"/>
            <a:ext cx="1164610" cy="482221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>
                <a:solidFill>
                  <a:srgbClr val="FF0000"/>
                </a:solidFill>
                <a:latin typeface="Questrial"/>
                <a:ea typeface="Questrial"/>
                <a:cs typeface="Questrial"/>
                <a:sym typeface="Questrial"/>
              </a:rPr>
              <a:t>Coupe de robotique</a:t>
            </a:r>
            <a:endParaRPr/>
          </a:p>
        </p:txBody>
      </p:sp>
      <p:sp>
        <p:nvSpPr>
          <p:cNvPr id="1039" name="Google Shape;1039;p40"/>
          <p:cNvSpPr/>
          <p:nvPr/>
        </p:nvSpPr>
        <p:spPr>
          <a:xfrm>
            <a:off x="2631141" y="2101505"/>
            <a:ext cx="959893" cy="482221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53A6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Sortie des règles</a:t>
            </a:r>
            <a:endParaRPr/>
          </a:p>
        </p:txBody>
      </p:sp>
      <p:sp>
        <p:nvSpPr>
          <p:cNvPr id="1040" name="Google Shape;1040;p40"/>
          <p:cNvSpPr/>
          <p:nvPr/>
        </p:nvSpPr>
        <p:spPr>
          <a:xfrm>
            <a:off x="5067280" y="3305670"/>
            <a:ext cx="1016759" cy="482221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00B05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Règles définitives</a:t>
            </a:r>
            <a:endParaRPr/>
          </a:p>
        </p:txBody>
      </p:sp>
      <p:sp>
        <p:nvSpPr>
          <p:cNvPr id="1041" name="Google Shape;1041;p40"/>
          <p:cNvSpPr/>
          <p:nvPr/>
        </p:nvSpPr>
        <p:spPr>
          <a:xfrm>
            <a:off x="7760786" y="5636402"/>
            <a:ext cx="959893" cy="482221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53A6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Rapport final</a:t>
            </a:r>
            <a:endParaRPr/>
          </a:p>
        </p:txBody>
      </p:sp>
      <p:sp>
        <p:nvSpPr>
          <p:cNvPr id="1042" name="Google Shape;1042;p40"/>
          <p:cNvSpPr/>
          <p:nvPr/>
        </p:nvSpPr>
        <p:spPr>
          <a:xfrm>
            <a:off x="7147943" y="3391153"/>
            <a:ext cx="1289714" cy="482221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0C0C0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Aire de jeu construite</a:t>
            </a:r>
            <a:endParaRPr/>
          </a:p>
        </p:txBody>
      </p:sp>
      <p:sp>
        <p:nvSpPr>
          <p:cNvPr id="1043" name="Google Shape;1043;p40"/>
          <p:cNvSpPr/>
          <p:nvPr/>
        </p:nvSpPr>
        <p:spPr>
          <a:xfrm>
            <a:off x="1752926" y="4426471"/>
            <a:ext cx="959893" cy="482221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Structure prête</a:t>
            </a:r>
            <a:endParaRPr sz="1800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1044" name="Google Shape;1044;p40"/>
          <p:cNvSpPr/>
          <p:nvPr/>
        </p:nvSpPr>
        <p:spPr>
          <a:xfrm>
            <a:off x="7756600" y="1782600"/>
            <a:ext cx="1668900" cy="8163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Robot modélisé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et étude d'asservissement</a:t>
            </a:r>
            <a:endParaRPr/>
          </a:p>
        </p:txBody>
      </p:sp>
      <p:sp>
        <p:nvSpPr>
          <p:cNvPr id="1045" name="Google Shape;1045;p40"/>
          <p:cNvSpPr/>
          <p:nvPr/>
        </p:nvSpPr>
        <p:spPr>
          <a:xfrm>
            <a:off x="3425575" y="4239500"/>
            <a:ext cx="1597800" cy="7629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8E2EB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Test 1 : asservissement et  odométrie</a:t>
            </a:r>
            <a:endParaRPr/>
          </a:p>
        </p:txBody>
      </p:sp>
      <p:sp>
        <p:nvSpPr>
          <p:cNvPr id="1046" name="Google Shape;1046;p40"/>
          <p:cNvSpPr/>
          <p:nvPr/>
        </p:nvSpPr>
        <p:spPr>
          <a:xfrm>
            <a:off x="7106525" y="4460575"/>
            <a:ext cx="1467900" cy="4821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8E2EB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Test 2 : homologation</a:t>
            </a:r>
            <a:endParaRPr/>
          </a:p>
        </p:txBody>
      </p:sp>
      <p:cxnSp>
        <p:nvCxnSpPr>
          <p:cNvPr id="1047" name="Google Shape;1047;p40"/>
          <p:cNvCxnSpPr/>
          <p:nvPr/>
        </p:nvCxnSpPr>
        <p:spPr>
          <a:xfrm>
            <a:off x="4933665" y="2599778"/>
            <a:ext cx="13563" cy="345745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1048" name="Google Shape;1048;p40"/>
          <p:cNvCxnSpPr/>
          <p:nvPr/>
        </p:nvCxnSpPr>
        <p:spPr>
          <a:xfrm flipH="1">
            <a:off x="9714931" y="4831306"/>
            <a:ext cx="40942" cy="357118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1049" name="Google Shape;1049;p40"/>
          <p:cNvCxnSpPr/>
          <p:nvPr/>
        </p:nvCxnSpPr>
        <p:spPr>
          <a:xfrm flipH="1">
            <a:off x="6143767" y="5013276"/>
            <a:ext cx="40942" cy="243387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050" name="Google Shape;1050;p40"/>
          <p:cNvSpPr/>
          <p:nvPr/>
        </p:nvSpPr>
        <p:spPr>
          <a:xfrm>
            <a:off x="5476380" y="4306343"/>
            <a:ext cx="1338399" cy="711479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0C0C0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Actionneur et "l'expérience" achevés</a:t>
            </a:r>
            <a:endParaRPr sz="1800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cxnSp>
        <p:nvCxnSpPr>
          <p:cNvPr id="1051" name="Google Shape;1051;p40"/>
          <p:cNvCxnSpPr/>
          <p:nvPr/>
        </p:nvCxnSpPr>
        <p:spPr>
          <a:xfrm flipH="1">
            <a:off x="5651215" y="2948365"/>
            <a:ext cx="107759" cy="344736"/>
          </a:xfrm>
          <a:prstGeom prst="straightConnector1">
            <a:avLst/>
          </a:prstGeom>
          <a:noFill/>
          <a:ln cap="flat" cmpd="sng" w="28575">
            <a:solidFill>
              <a:srgbClr val="00B050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1052" name="Google Shape;1052;p40"/>
          <p:cNvCxnSpPr/>
          <p:nvPr/>
        </p:nvCxnSpPr>
        <p:spPr>
          <a:xfrm flipH="1">
            <a:off x="3078170" y="2614153"/>
            <a:ext cx="813" cy="331368"/>
          </a:xfrm>
          <a:prstGeom prst="straightConnector1">
            <a:avLst/>
          </a:prstGeom>
          <a:noFill/>
          <a:ln cap="flat" cmpd="sng" w="28575">
            <a:solidFill>
              <a:srgbClr val="00B050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1053" name="Google Shape;1053;p40"/>
          <p:cNvCxnSpPr/>
          <p:nvPr/>
        </p:nvCxnSpPr>
        <p:spPr>
          <a:xfrm flipH="1">
            <a:off x="7646111" y="2934469"/>
            <a:ext cx="40919" cy="481811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1054" name="Google Shape;1054;p40"/>
          <p:cNvCxnSpPr/>
          <p:nvPr/>
        </p:nvCxnSpPr>
        <p:spPr>
          <a:xfrm flipH="1">
            <a:off x="8353652" y="2612135"/>
            <a:ext cx="161234" cy="304632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1055" name="Google Shape;1055;p40"/>
          <p:cNvCxnSpPr/>
          <p:nvPr/>
        </p:nvCxnSpPr>
        <p:spPr>
          <a:xfrm flipH="1">
            <a:off x="8258056" y="5234365"/>
            <a:ext cx="67655" cy="358104"/>
          </a:xfrm>
          <a:prstGeom prst="straightConnector1">
            <a:avLst/>
          </a:prstGeom>
          <a:noFill/>
          <a:ln cap="flat" cmpd="sng" w="28575">
            <a:solidFill>
              <a:srgbClr val="00B050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1056" name="Google Shape;1056;p40"/>
          <p:cNvCxnSpPr/>
          <p:nvPr/>
        </p:nvCxnSpPr>
        <p:spPr>
          <a:xfrm flipH="1">
            <a:off x="10011336" y="2598767"/>
            <a:ext cx="107760" cy="344736"/>
          </a:xfrm>
          <a:prstGeom prst="straightConnector1">
            <a:avLst/>
          </a:prstGeom>
          <a:noFill/>
          <a:ln cap="flat" cmpd="sng" w="28575">
            <a:solidFill>
              <a:srgbClr val="00B050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1057" name="Google Shape;1057;p40"/>
          <p:cNvCxnSpPr/>
          <p:nvPr/>
        </p:nvCxnSpPr>
        <p:spPr>
          <a:xfrm flipH="1">
            <a:off x="4196074" y="5045188"/>
            <a:ext cx="813" cy="251158"/>
          </a:xfrm>
          <a:prstGeom prst="straightConnector1">
            <a:avLst/>
          </a:prstGeom>
          <a:noFill/>
          <a:ln cap="flat" cmpd="sng" w="28575">
            <a:solidFill>
              <a:srgbClr val="8E2EB1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1058" name="Google Shape;1058;p40"/>
          <p:cNvCxnSpPr/>
          <p:nvPr/>
        </p:nvCxnSpPr>
        <p:spPr>
          <a:xfrm flipH="1">
            <a:off x="7618391" y="4964978"/>
            <a:ext cx="94390" cy="264526"/>
          </a:xfrm>
          <a:prstGeom prst="straightConnector1">
            <a:avLst/>
          </a:prstGeom>
          <a:noFill/>
          <a:ln cap="flat" cmpd="sng" w="28575">
            <a:solidFill>
              <a:srgbClr val="8E2EB1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059" name="Google Shape;1059;p40"/>
          <p:cNvSpPr/>
          <p:nvPr/>
        </p:nvSpPr>
        <p:spPr>
          <a:xfrm>
            <a:off x="6268925" y="1740500"/>
            <a:ext cx="1289700" cy="7116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Budget et commandes</a:t>
            </a:r>
            <a:endParaRPr/>
          </a:p>
        </p:txBody>
      </p:sp>
      <p:cxnSp>
        <p:nvCxnSpPr>
          <p:cNvPr id="1060" name="Google Shape;1060;p40"/>
          <p:cNvCxnSpPr/>
          <p:nvPr/>
        </p:nvCxnSpPr>
        <p:spPr>
          <a:xfrm>
            <a:off x="6884927" y="2466572"/>
            <a:ext cx="159606" cy="441708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061" name="Google Shape;1061;p40"/>
          <p:cNvSpPr/>
          <p:nvPr/>
        </p:nvSpPr>
        <p:spPr>
          <a:xfrm>
            <a:off x="3741300" y="5663125"/>
            <a:ext cx="1289700" cy="4821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53A6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Rapport intermédiaire</a:t>
            </a:r>
            <a:endParaRPr/>
          </a:p>
        </p:txBody>
      </p:sp>
      <p:cxnSp>
        <p:nvCxnSpPr>
          <p:cNvPr id="1062" name="Google Shape;1062;p40"/>
          <p:cNvCxnSpPr/>
          <p:nvPr/>
        </p:nvCxnSpPr>
        <p:spPr>
          <a:xfrm flipH="1">
            <a:off x="4581740" y="5287838"/>
            <a:ext cx="121128" cy="358104"/>
          </a:xfrm>
          <a:prstGeom prst="straightConnector1">
            <a:avLst/>
          </a:prstGeom>
          <a:noFill/>
          <a:ln cap="flat" cmpd="sng" w="28575">
            <a:solidFill>
              <a:srgbClr val="00B050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063" name="Google Shape;1063;p40"/>
          <p:cNvSpPr/>
          <p:nvPr/>
        </p:nvSpPr>
        <p:spPr>
          <a:xfrm>
            <a:off x="9599174" y="1968826"/>
            <a:ext cx="1083601" cy="642642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00B05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mise en commun groupe inf</a:t>
            </a:r>
            <a:endParaRPr/>
          </a:p>
        </p:txBody>
      </p:sp>
      <p:cxnSp>
        <p:nvCxnSpPr>
          <p:cNvPr id="1064" name="Google Shape;1064;p40"/>
          <p:cNvCxnSpPr/>
          <p:nvPr/>
        </p:nvCxnSpPr>
        <p:spPr>
          <a:xfrm>
            <a:off x="2229710" y="4926891"/>
            <a:ext cx="119504" cy="331368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065" name="Google Shape;1065;p40"/>
          <p:cNvSpPr txBox="1"/>
          <p:nvPr>
            <p:ph idx="12" type="sldNum"/>
          </p:nvPr>
        </p:nvSpPr>
        <p:spPr>
          <a:xfrm>
            <a:off x="10563371" y="5999999"/>
            <a:ext cx="7710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8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-FR" sz="1800"/>
              <a:t>‹#›</a:t>
            </a:fld>
            <a:endParaRPr sz="18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2997C9"/>
            </a:gs>
            <a:gs pos="100000">
              <a:srgbClr val="002355"/>
            </a:gs>
          </a:gsLst>
          <a:lin ang="5040000" scaled="0"/>
        </a:gra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23"/>
          <p:cNvSpPr/>
          <p:nvPr/>
        </p:nvSpPr>
        <p:spPr>
          <a:xfrm>
            <a:off x="25400" y="-14287"/>
            <a:ext cx="12192000" cy="6858000"/>
          </a:xfrm>
          <a:prstGeom prst="rect">
            <a:avLst/>
          </a:prstGeom>
          <a:gradFill>
            <a:gsLst>
              <a:gs pos="0">
                <a:srgbClr val="2997C9"/>
              </a:gs>
              <a:gs pos="100000">
                <a:srgbClr val="002355"/>
              </a:gs>
            </a:gsLst>
            <a:lin ang="504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grpSp>
        <p:nvGrpSpPr>
          <p:cNvPr id="444" name="Google Shape;444;p23"/>
          <p:cNvGrpSpPr/>
          <p:nvPr/>
        </p:nvGrpSpPr>
        <p:grpSpPr>
          <a:xfrm>
            <a:off x="-14288" y="0"/>
            <a:ext cx="1220788" cy="6858001"/>
            <a:chOff x="-14288" y="0"/>
            <a:chExt cx="1220788" cy="6858001"/>
          </a:xfrm>
        </p:grpSpPr>
        <p:sp>
          <p:nvSpPr>
            <p:cNvPr id="445" name="Google Shape;445;p23"/>
            <p:cNvSpPr/>
            <p:nvPr/>
          </p:nvSpPr>
          <p:spPr>
            <a:xfrm>
              <a:off x="114300" y="4763"/>
              <a:ext cx="23813" cy="2181225"/>
            </a:xfrm>
            <a:prstGeom prst="rect">
              <a:avLst/>
            </a:pr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23"/>
            <p:cNvSpPr/>
            <p:nvPr/>
          </p:nvSpPr>
          <p:spPr>
            <a:xfrm>
              <a:off x="33337" y="217646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23"/>
            <p:cNvSpPr/>
            <p:nvPr/>
          </p:nvSpPr>
          <p:spPr>
            <a:xfrm>
              <a:off x="28575" y="4021138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23"/>
            <p:cNvSpPr/>
            <p:nvPr/>
          </p:nvSpPr>
          <p:spPr>
            <a:xfrm>
              <a:off x="200025" y="4763"/>
              <a:ext cx="369888" cy="1811338"/>
            </a:xfrm>
            <a:custGeom>
              <a:rect b="b" l="l" r="r" t="t"/>
              <a:pathLst>
                <a:path extrusionOk="0" h="1141" w="233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</p:sp>
        <p:sp>
          <p:nvSpPr>
            <p:cNvPr id="449" name="Google Shape;449;p23"/>
            <p:cNvSpPr/>
            <p:nvPr/>
          </p:nvSpPr>
          <p:spPr>
            <a:xfrm>
              <a:off x="503237" y="1801813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23"/>
            <p:cNvSpPr/>
            <p:nvPr/>
          </p:nvSpPr>
          <p:spPr>
            <a:xfrm>
              <a:off x="285750" y="4763"/>
              <a:ext cx="369888" cy="1430338"/>
            </a:xfrm>
            <a:custGeom>
              <a:rect b="b" l="l" r="r" t="t"/>
              <a:pathLst>
                <a:path extrusionOk="0" h="901" w="233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</p:sp>
        <p:sp>
          <p:nvSpPr>
            <p:cNvPr id="451" name="Google Shape;451;p23"/>
            <p:cNvSpPr/>
            <p:nvPr/>
          </p:nvSpPr>
          <p:spPr>
            <a:xfrm>
              <a:off x="546100" y="0"/>
              <a:ext cx="152400" cy="912813"/>
            </a:xfrm>
            <a:custGeom>
              <a:rect b="b" l="l" r="r" t="t"/>
              <a:pathLst>
                <a:path extrusionOk="0" h="575" w="96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</p:sp>
        <p:sp>
          <p:nvSpPr>
            <p:cNvPr id="452" name="Google Shape;452;p23"/>
            <p:cNvSpPr/>
            <p:nvPr/>
          </p:nvSpPr>
          <p:spPr>
            <a:xfrm>
              <a:off x="588962" y="142081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23"/>
            <p:cNvSpPr/>
            <p:nvPr/>
          </p:nvSpPr>
          <p:spPr>
            <a:xfrm>
              <a:off x="588962" y="903288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23"/>
            <p:cNvSpPr/>
            <p:nvPr/>
          </p:nvSpPr>
          <p:spPr>
            <a:xfrm>
              <a:off x="641350" y="0"/>
              <a:ext cx="422275" cy="527050"/>
            </a:xfrm>
            <a:custGeom>
              <a:rect b="b" l="l" r="r" t="t"/>
              <a:pathLst>
                <a:path extrusionOk="0" h="332" w="266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</p:sp>
        <p:sp>
          <p:nvSpPr>
            <p:cNvPr id="455" name="Google Shape;455;p23"/>
            <p:cNvSpPr/>
            <p:nvPr/>
          </p:nvSpPr>
          <p:spPr>
            <a:xfrm>
              <a:off x="1020762" y="488950"/>
              <a:ext cx="161925" cy="147638"/>
            </a:xfrm>
            <a:custGeom>
              <a:rect b="b" l="l" r="r" t="t"/>
              <a:pathLst>
                <a:path extrusionOk="0" h="31" w="34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56" name="Google Shape;456;p23"/>
            <p:cNvCxnSpPr/>
            <p:nvPr/>
          </p:nvCxnSpPr>
          <p:spPr>
            <a:xfrm>
              <a:off x="-4763" y="9525"/>
              <a:ext cx="0" cy="0"/>
            </a:xfrm>
            <a:prstGeom prst="straightConnector1">
              <a:avLst/>
            </a:prstGeom>
            <a:solidFill>
              <a:schemeClr val="lt1">
                <a:alpha val="60000"/>
              </a:schemeClr>
            </a:solidFill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457" name="Google Shape;457;p23"/>
            <p:cNvSpPr/>
            <p:nvPr/>
          </p:nvSpPr>
          <p:spPr>
            <a:xfrm>
              <a:off x="9525" y="1801813"/>
              <a:ext cx="123825" cy="127000"/>
            </a:xfrm>
            <a:custGeom>
              <a:rect b="b" l="l" r="r" t="t"/>
              <a:pathLst>
                <a:path extrusionOk="0" h="80" w="78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</p:sp>
        <p:sp>
          <p:nvSpPr>
            <p:cNvPr id="458" name="Google Shape;458;p23"/>
            <p:cNvSpPr/>
            <p:nvPr/>
          </p:nvSpPr>
          <p:spPr>
            <a:xfrm>
              <a:off x="-9525" y="3549650"/>
              <a:ext cx="147638" cy="481013"/>
            </a:xfrm>
            <a:custGeom>
              <a:rect b="b" l="l" r="r" t="t"/>
              <a:pathLst>
                <a:path extrusionOk="0" h="303" w="9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</p:sp>
        <p:sp>
          <p:nvSpPr>
            <p:cNvPr id="459" name="Google Shape;459;p23"/>
            <p:cNvSpPr/>
            <p:nvPr/>
          </p:nvSpPr>
          <p:spPr>
            <a:xfrm>
              <a:off x="128587" y="1382713"/>
              <a:ext cx="142875" cy="476250"/>
            </a:xfrm>
            <a:custGeom>
              <a:rect b="b" l="l" r="r" t="t"/>
              <a:pathLst>
                <a:path extrusionOk="0" h="300" w="9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</p:sp>
        <p:sp>
          <p:nvSpPr>
            <p:cNvPr id="460" name="Google Shape;460;p23"/>
            <p:cNvSpPr/>
            <p:nvPr/>
          </p:nvSpPr>
          <p:spPr>
            <a:xfrm>
              <a:off x="204787" y="1849438"/>
              <a:ext cx="114300" cy="107950"/>
            </a:xfrm>
            <a:custGeom>
              <a:rect b="b" l="l" r="r" t="t"/>
              <a:pathLst>
                <a:path extrusionOk="0" h="23" w="24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23"/>
            <p:cNvSpPr/>
            <p:nvPr/>
          </p:nvSpPr>
          <p:spPr>
            <a:xfrm>
              <a:off x="133350" y="4662488"/>
              <a:ext cx="23813" cy="2181225"/>
            </a:xfrm>
            <a:prstGeom prst="rect">
              <a:avLst/>
            </a:pr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23"/>
            <p:cNvSpPr/>
            <p:nvPr/>
          </p:nvSpPr>
          <p:spPr>
            <a:xfrm>
              <a:off x="223837" y="5041900"/>
              <a:ext cx="369888" cy="1801813"/>
            </a:xfrm>
            <a:custGeom>
              <a:rect b="b" l="l" r="r" t="t"/>
              <a:pathLst>
                <a:path extrusionOk="0" h="1135" w="233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</p:sp>
        <p:sp>
          <p:nvSpPr>
            <p:cNvPr id="463" name="Google Shape;463;p23"/>
            <p:cNvSpPr/>
            <p:nvPr/>
          </p:nvSpPr>
          <p:spPr>
            <a:xfrm>
              <a:off x="52387" y="448151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23"/>
            <p:cNvSpPr/>
            <p:nvPr/>
          </p:nvSpPr>
          <p:spPr>
            <a:xfrm>
              <a:off x="-14288" y="5627688"/>
              <a:ext cx="85725" cy="1216025"/>
            </a:xfrm>
            <a:custGeom>
              <a:rect b="b" l="l" r="r" t="t"/>
              <a:pathLst>
                <a:path extrusionOk="0" h="766" w="54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</p:sp>
        <p:sp>
          <p:nvSpPr>
            <p:cNvPr id="465" name="Google Shape;465;p23"/>
            <p:cNvSpPr/>
            <p:nvPr/>
          </p:nvSpPr>
          <p:spPr>
            <a:xfrm>
              <a:off x="527050" y="4867275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23"/>
            <p:cNvSpPr/>
            <p:nvPr/>
          </p:nvSpPr>
          <p:spPr>
            <a:xfrm>
              <a:off x="309562" y="5422900"/>
              <a:ext cx="374650" cy="1425575"/>
            </a:xfrm>
            <a:custGeom>
              <a:rect b="b" l="l" r="r" t="t"/>
              <a:pathLst>
                <a:path extrusionOk="0" h="898" w="236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</p:sp>
        <p:sp>
          <p:nvSpPr>
            <p:cNvPr id="467" name="Google Shape;467;p23"/>
            <p:cNvSpPr/>
            <p:nvPr/>
          </p:nvSpPr>
          <p:spPr>
            <a:xfrm>
              <a:off x="569912" y="5945188"/>
              <a:ext cx="152400" cy="912813"/>
            </a:xfrm>
            <a:custGeom>
              <a:rect b="b" l="l" r="r" t="t"/>
              <a:pathLst>
                <a:path extrusionOk="0" h="575" w="96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</p:sp>
        <p:sp>
          <p:nvSpPr>
            <p:cNvPr id="468" name="Google Shape;468;p23"/>
            <p:cNvSpPr/>
            <p:nvPr/>
          </p:nvSpPr>
          <p:spPr>
            <a:xfrm>
              <a:off x="612775" y="5246688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23"/>
            <p:cNvSpPr/>
            <p:nvPr/>
          </p:nvSpPr>
          <p:spPr>
            <a:xfrm>
              <a:off x="612775" y="576421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23"/>
            <p:cNvSpPr/>
            <p:nvPr/>
          </p:nvSpPr>
          <p:spPr>
            <a:xfrm>
              <a:off x="669925" y="6330950"/>
              <a:ext cx="417513" cy="517525"/>
            </a:xfrm>
            <a:custGeom>
              <a:rect b="b" l="l" r="r" t="t"/>
              <a:pathLst>
                <a:path extrusionOk="0" h="326" w="263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</p:sp>
        <p:sp>
          <p:nvSpPr>
            <p:cNvPr id="471" name="Google Shape;471;p23"/>
            <p:cNvSpPr/>
            <p:nvPr/>
          </p:nvSpPr>
          <p:spPr>
            <a:xfrm>
              <a:off x="1049337" y="6221413"/>
              <a:ext cx="157163" cy="147638"/>
            </a:xfrm>
            <a:custGeom>
              <a:rect b="b" l="l" r="r" t="t"/>
              <a:pathLst>
                <a:path extrusionOk="0" h="31" w="33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2" name="Google Shape;472;p23"/>
          <p:cNvSpPr txBox="1"/>
          <p:nvPr>
            <p:ph type="title"/>
          </p:nvPr>
        </p:nvSpPr>
        <p:spPr>
          <a:xfrm>
            <a:off x="1141413" y="1082673"/>
            <a:ext cx="2869416" cy="47085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Questrial"/>
              <a:buNone/>
            </a:pPr>
            <a:r>
              <a:rPr b="0" i="0" lang="fr-FR" sz="4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SOMMAIRE</a:t>
            </a:r>
            <a:endParaRPr/>
          </a:p>
        </p:txBody>
      </p:sp>
      <p:cxnSp>
        <p:nvCxnSpPr>
          <p:cNvPr id="473" name="Google Shape;473;p23"/>
          <p:cNvCxnSpPr/>
          <p:nvPr/>
        </p:nvCxnSpPr>
        <p:spPr>
          <a:xfrm>
            <a:off x="4654296" y="1454684"/>
            <a:ext cx="0" cy="3649129"/>
          </a:xfrm>
          <a:prstGeom prst="straightConnector1">
            <a:avLst/>
          </a:prstGeom>
          <a:noFill/>
          <a:ln cap="flat" cmpd="sng" w="25400">
            <a:solidFill>
              <a:schemeClr val="lt1">
                <a:alpha val="69803"/>
              </a:scheme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74" name="Google Shape;474;p23"/>
          <p:cNvSpPr txBox="1"/>
          <p:nvPr>
            <p:ph idx="1" type="body"/>
          </p:nvPr>
        </p:nvSpPr>
        <p:spPr>
          <a:xfrm>
            <a:off x="5297763" y="1082673"/>
            <a:ext cx="5751237" cy="47085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•"/>
            </a:pPr>
            <a:r>
              <a:rPr b="1" i="0" lang="fr-FR" sz="2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1) Présentation du Projet </a:t>
            </a:r>
            <a:endParaRPr b="0" i="0" sz="24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-228600" lvl="0" marL="2286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•"/>
            </a:pPr>
            <a:r>
              <a:rPr b="1" i="0" lang="fr-FR" sz="2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2) Enjeux et motivation </a:t>
            </a:r>
            <a:endParaRPr b="0" i="0" sz="24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-228600" lvl="0" marL="2286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•"/>
            </a:pPr>
            <a:r>
              <a:rPr b="1" i="0" lang="fr-FR" sz="2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3) Règlement de la coupe </a:t>
            </a:r>
            <a:endParaRPr b="0" i="0" sz="24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-228600" lvl="0" marL="2286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•"/>
            </a:pPr>
            <a:r>
              <a:rPr b="1" i="0" lang="fr-FR" sz="2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4) Organisation </a:t>
            </a:r>
            <a:endParaRPr b="1" i="0" sz="24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-228600" lvl="0" marL="2286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•"/>
            </a:pPr>
            <a:r>
              <a:rPr b="1" lang="fr-FR"/>
              <a:t>5) calculs de dimensionnement</a:t>
            </a:r>
            <a:endParaRPr b="1"/>
          </a:p>
          <a:p>
            <a:pPr indent="-228600" lvl="0" marL="2286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•"/>
            </a:pPr>
            <a:r>
              <a:rPr b="1" lang="fr-FR"/>
              <a:t>6</a:t>
            </a:r>
            <a:r>
              <a:rPr b="1" i="0" lang="fr-FR" sz="2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)</a:t>
            </a:r>
            <a:r>
              <a:rPr b="1" lang="fr-FR"/>
              <a:t> Moyens et financement</a:t>
            </a:r>
            <a:endParaRPr b="0" i="0" sz="24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-228600" lvl="0" marL="2286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•"/>
            </a:pPr>
            <a:r>
              <a:rPr b="1" lang="fr-FR"/>
              <a:t>7</a:t>
            </a:r>
            <a:r>
              <a:rPr b="1" i="0" lang="fr-FR" sz="2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) </a:t>
            </a:r>
            <a:r>
              <a:rPr b="1" lang="fr-FR"/>
              <a:t>Planning</a:t>
            </a:r>
            <a:br>
              <a:rPr b="1" i="0" lang="fr-FR" sz="2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</a:b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-85725" lvl="0" marL="2286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grpSp>
        <p:nvGrpSpPr>
          <p:cNvPr id="475" name="Google Shape;475;p23"/>
          <p:cNvGrpSpPr/>
          <p:nvPr/>
        </p:nvGrpSpPr>
        <p:grpSpPr>
          <a:xfrm>
            <a:off x="11364912" y="0"/>
            <a:ext cx="674688" cy="6848476"/>
            <a:chOff x="11364912" y="0"/>
            <a:chExt cx="674688" cy="6848476"/>
          </a:xfrm>
        </p:grpSpPr>
        <p:sp>
          <p:nvSpPr>
            <p:cNvPr id="476" name="Google Shape;476;p23"/>
            <p:cNvSpPr/>
            <p:nvPr/>
          </p:nvSpPr>
          <p:spPr>
            <a:xfrm>
              <a:off x="11483975" y="0"/>
              <a:ext cx="417513" cy="512763"/>
            </a:xfrm>
            <a:custGeom>
              <a:rect b="b" l="l" r="r" t="t"/>
              <a:pathLst>
                <a:path extrusionOk="0" h="323" w="26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</p:sp>
        <p:sp>
          <p:nvSpPr>
            <p:cNvPr id="477" name="Google Shape;477;p23"/>
            <p:cNvSpPr/>
            <p:nvPr/>
          </p:nvSpPr>
          <p:spPr>
            <a:xfrm>
              <a:off x="11364912" y="474663"/>
              <a:ext cx="157163" cy="152400"/>
            </a:xfrm>
            <a:custGeom>
              <a:rect b="b" l="l" r="r" t="t"/>
              <a:pathLst>
                <a:path extrusionOk="0" h="32" w="33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23"/>
            <p:cNvSpPr/>
            <p:nvPr/>
          </p:nvSpPr>
          <p:spPr>
            <a:xfrm>
              <a:off x="11631612" y="1539875"/>
              <a:ext cx="188913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23"/>
            <p:cNvSpPr/>
            <p:nvPr/>
          </p:nvSpPr>
          <p:spPr>
            <a:xfrm>
              <a:off x="11531600" y="5694363"/>
              <a:ext cx="298450" cy="1154113"/>
            </a:xfrm>
            <a:custGeom>
              <a:rect b="b" l="l" r="r" t="t"/>
              <a:pathLst>
                <a:path extrusionOk="0" h="727" w="188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</p:sp>
        <p:sp>
          <p:nvSpPr>
            <p:cNvPr id="480" name="Google Shape;480;p23"/>
            <p:cNvSpPr/>
            <p:nvPr/>
          </p:nvSpPr>
          <p:spPr>
            <a:xfrm>
              <a:off x="11772900" y="5551488"/>
              <a:ext cx="157163" cy="155575"/>
            </a:xfrm>
            <a:custGeom>
              <a:rect b="b" l="l" r="r" t="t"/>
              <a:pathLst>
                <a:path extrusionOk="0" h="33" w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23"/>
            <p:cNvSpPr/>
            <p:nvPr/>
          </p:nvSpPr>
          <p:spPr>
            <a:xfrm>
              <a:off x="11710987" y="4763"/>
              <a:ext cx="304800" cy="1544638"/>
            </a:xfrm>
            <a:custGeom>
              <a:rect b="b" l="l" r="r" t="t"/>
              <a:pathLst>
                <a:path extrusionOk="0" h="973" w="192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</p:sp>
        <p:sp>
          <p:nvSpPr>
            <p:cNvPr id="482" name="Google Shape;482;p23"/>
            <p:cNvSpPr/>
            <p:nvPr/>
          </p:nvSpPr>
          <p:spPr>
            <a:xfrm>
              <a:off x="11636375" y="4867275"/>
              <a:ext cx="188913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23"/>
            <p:cNvSpPr/>
            <p:nvPr/>
          </p:nvSpPr>
          <p:spPr>
            <a:xfrm>
              <a:off x="11441112" y="5046663"/>
              <a:ext cx="307975" cy="1801813"/>
            </a:xfrm>
            <a:custGeom>
              <a:rect b="b" l="l" r="r" t="t"/>
              <a:pathLst>
                <a:path extrusionOk="0" h="1135" w="194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</p:sp>
        <p:sp>
          <p:nvSpPr>
            <p:cNvPr id="484" name="Google Shape;484;p23"/>
            <p:cNvSpPr/>
            <p:nvPr/>
          </p:nvSpPr>
          <p:spPr>
            <a:xfrm>
              <a:off x="11849100" y="6416675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23"/>
            <p:cNvSpPr/>
            <p:nvPr/>
          </p:nvSpPr>
          <p:spPr>
            <a:xfrm>
              <a:off x="11939587" y="6596063"/>
              <a:ext cx="23813" cy="252413"/>
            </a:xfrm>
            <a:prstGeom prst="rect">
              <a:avLst/>
            </a:pr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86" name="Google Shape;486;p23"/>
          <p:cNvSpPr txBox="1"/>
          <p:nvPr>
            <p:ph idx="12" type="sldNum"/>
          </p:nvPr>
        </p:nvSpPr>
        <p:spPr>
          <a:xfrm>
            <a:off x="10276321" y="5883274"/>
            <a:ext cx="7710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-FR" sz="1800"/>
              <a:t>‹#›</a:t>
            </a:fld>
            <a:endParaRPr sz="18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2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pic>
        <p:nvPicPr>
          <p:cNvPr id="492" name="Google Shape;492;p24"/>
          <p:cNvPicPr preferRelativeResize="0"/>
          <p:nvPr/>
        </p:nvPicPr>
        <p:blipFill rotWithShape="1">
          <a:blip r:embed="rId4">
            <a:alphaModFix amt="30000"/>
          </a:blip>
          <a:srcRect b="0" l="0" r="0" t="0"/>
          <a:stretch/>
        </p:blipFill>
        <p:spPr>
          <a:xfrm>
            <a:off x="0" y="0"/>
            <a:ext cx="12192003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493" name="Google Shape;493;p24"/>
          <p:cNvSpPr txBox="1"/>
          <p:nvPr>
            <p:ph type="title"/>
          </p:nvPr>
        </p:nvSpPr>
        <p:spPr>
          <a:xfrm>
            <a:off x="1141413" y="618518"/>
            <a:ext cx="4459286" cy="14785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Questrial"/>
              <a:buNone/>
            </a:pPr>
            <a:r>
              <a:rPr b="0" i="0" lang="fr-FR" sz="32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1) PROJET</a:t>
            </a:r>
            <a:endParaRPr/>
          </a:p>
        </p:txBody>
      </p:sp>
      <p:sp>
        <p:nvSpPr>
          <p:cNvPr id="494" name="Google Shape;494;p24"/>
          <p:cNvSpPr txBox="1"/>
          <p:nvPr>
            <p:ph idx="1" type="body"/>
          </p:nvPr>
        </p:nvSpPr>
        <p:spPr>
          <a:xfrm>
            <a:off x="1141412" y="2249487"/>
            <a:ext cx="4459287" cy="396504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Char char="•"/>
            </a:pPr>
            <a:r>
              <a:rPr b="0" i="0" lang="fr-FR" sz="2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Coupe de France de robotique :  Mai 2019</a:t>
            </a:r>
            <a:endParaRPr/>
          </a:p>
          <a:p>
            <a:pPr indent="-228600" lvl="0" marL="2286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Char char="•"/>
            </a:pPr>
            <a:r>
              <a:rPr b="0" i="0" lang="fr-FR" sz="2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Thème 2019 : ATOM FACTORY</a:t>
            </a:r>
            <a:endParaRPr/>
          </a:p>
          <a:p>
            <a:pPr indent="-228600" lvl="0" marL="2286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Char char="•"/>
            </a:pPr>
            <a:r>
              <a:rPr b="0" i="0" lang="fr-FR" sz="2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Conception et réalisation d'un robot capable de marquer le maximum de points.</a:t>
            </a:r>
            <a:endParaRPr/>
          </a:p>
          <a:p>
            <a:pPr indent="-69850" lvl="0" marL="2286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pic>
        <p:nvPicPr>
          <p:cNvPr descr="Une image contenant intérieur, table, gâteau, personne&#10;&#10;Description générée avec un niveau de confiance élevé" id="495" name="Google Shape;495;p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096000" y="1881947"/>
            <a:ext cx="5456279" cy="3069156"/>
          </a:xfrm>
          <a:prstGeom prst="round2DiagRect">
            <a:avLst>
              <a:gd fmla="val 5608" name="adj1"/>
              <a:gd fmla="val 0" name="adj2"/>
            </a:avLst>
          </a:prstGeom>
          <a:noFill/>
          <a:ln cap="sq" cmpd="sng" w="19050">
            <a:solidFill>
              <a:srgbClr val="B3FFFF">
                <a:alpha val="60000"/>
              </a:srgbClr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88900" rotWithShape="0" algn="t" dir="5400000" dist="38100">
              <a:srgbClr val="000000">
                <a:alpha val="40000"/>
              </a:srgbClr>
            </a:outerShdw>
          </a:effectLst>
        </p:spPr>
      </p:pic>
      <p:grpSp>
        <p:nvGrpSpPr>
          <p:cNvPr id="496" name="Google Shape;496;p24"/>
          <p:cNvGrpSpPr/>
          <p:nvPr/>
        </p:nvGrpSpPr>
        <p:grpSpPr>
          <a:xfrm>
            <a:off x="0" y="0"/>
            <a:ext cx="1220788" cy="6858001"/>
            <a:chOff x="-14288" y="0"/>
            <a:chExt cx="1220788" cy="6858001"/>
          </a:xfrm>
        </p:grpSpPr>
        <p:sp>
          <p:nvSpPr>
            <p:cNvPr id="497" name="Google Shape;497;p24"/>
            <p:cNvSpPr/>
            <p:nvPr/>
          </p:nvSpPr>
          <p:spPr>
            <a:xfrm>
              <a:off x="114300" y="4763"/>
              <a:ext cx="23813" cy="2181225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24"/>
            <p:cNvSpPr/>
            <p:nvPr/>
          </p:nvSpPr>
          <p:spPr>
            <a:xfrm>
              <a:off x="33337" y="217646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24"/>
            <p:cNvSpPr/>
            <p:nvPr/>
          </p:nvSpPr>
          <p:spPr>
            <a:xfrm>
              <a:off x="28575" y="4021138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24"/>
            <p:cNvSpPr/>
            <p:nvPr/>
          </p:nvSpPr>
          <p:spPr>
            <a:xfrm>
              <a:off x="200025" y="4763"/>
              <a:ext cx="369888" cy="1811338"/>
            </a:xfrm>
            <a:custGeom>
              <a:rect b="b" l="l" r="r" t="t"/>
              <a:pathLst>
                <a:path extrusionOk="0" h="1141" w="233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501" name="Google Shape;501;p24"/>
            <p:cNvSpPr/>
            <p:nvPr/>
          </p:nvSpPr>
          <p:spPr>
            <a:xfrm>
              <a:off x="503237" y="1801813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24"/>
            <p:cNvSpPr/>
            <p:nvPr/>
          </p:nvSpPr>
          <p:spPr>
            <a:xfrm>
              <a:off x="285750" y="4763"/>
              <a:ext cx="369888" cy="1430338"/>
            </a:xfrm>
            <a:custGeom>
              <a:rect b="b" l="l" r="r" t="t"/>
              <a:pathLst>
                <a:path extrusionOk="0" h="901" w="233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503" name="Google Shape;503;p24"/>
            <p:cNvSpPr/>
            <p:nvPr/>
          </p:nvSpPr>
          <p:spPr>
            <a:xfrm>
              <a:off x="546100" y="0"/>
              <a:ext cx="152400" cy="912813"/>
            </a:xfrm>
            <a:custGeom>
              <a:rect b="b" l="l" r="r" t="t"/>
              <a:pathLst>
                <a:path extrusionOk="0" h="575" w="96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504" name="Google Shape;504;p24"/>
            <p:cNvSpPr/>
            <p:nvPr/>
          </p:nvSpPr>
          <p:spPr>
            <a:xfrm>
              <a:off x="588962" y="142081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24"/>
            <p:cNvSpPr/>
            <p:nvPr/>
          </p:nvSpPr>
          <p:spPr>
            <a:xfrm>
              <a:off x="588962" y="903288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24"/>
            <p:cNvSpPr/>
            <p:nvPr/>
          </p:nvSpPr>
          <p:spPr>
            <a:xfrm>
              <a:off x="641350" y="0"/>
              <a:ext cx="422275" cy="527050"/>
            </a:xfrm>
            <a:custGeom>
              <a:rect b="b" l="l" r="r" t="t"/>
              <a:pathLst>
                <a:path extrusionOk="0" h="332" w="266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507" name="Google Shape;507;p24"/>
            <p:cNvSpPr/>
            <p:nvPr/>
          </p:nvSpPr>
          <p:spPr>
            <a:xfrm>
              <a:off x="1020762" y="488950"/>
              <a:ext cx="161925" cy="147638"/>
            </a:xfrm>
            <a:custGeom>
              <a:rect b="b" l="l" r="r" t="t"/>
              <a:pathLst>
                <a:path extrusionOk="0" h="31" w="34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508" name="Google Shape;508;p24"/>
            <p:cNvCxnSpPr/>
            <p:nvPr/>
          </p:nvCxnSpPr>
          <p:spPr>
            <a:xfrm>
              <a:off x="-4763" y="9525"/>
              <a:ext cx="0" cy="0"/>
            </a:xfrm>
            <a:prstGeom prst="straightConnector1">
              <a:avLst/>
            </a:pr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509" name="Google Shape;509;p24"/>
            <p:cNvSpPr/>
            <p:nvPr/>
          </p:nvSpPr>
          <p:spPr>
            <a:xfrm>
              <a:off x="9525" y="1801813"/>
              <a:ext cx="123825" cy="127000"/>
            </a:xfrm>
            <a:custGeom>
              <a:rect b="b" l="l" r="r" t="t"/>
              <a:pathLst>
                <a:path extrusionOk="0" h="80" w="78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510" name="Google Shape;510;p24"/>
            <p:cNvSpPr/>
            <p:nvPr/>
          </p:nvSpPr>
          <p:spPr>
            <a:xfrm>
              <a:off x="-9525" y="3549650"/>
              <a:ext cx="147638" cy="481013"/>
            </a:xfrm>
            <a:custGeom>
              <a:rect b="b" l="l" r="r" t="t"/>
              <a:pathLst>
                <a:path extrusionOk="0" h="303" w="9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511" name="Google Shape;511;p24"/>
            <p:cNvSpPr/>
            <p:nvPr/>
          </p:nvSpPr>
          <p:spPr>
            <a:xfrm>
              <a:off x="128587" y="1382713"/>
              <a:ext cx="142875" cy="476250"/>
            </a:xfrm>
            <a:custGeom>
              <a:rect b="b" l="l" r="r" t="t"/>
              <a:pathLst>
                <a:path extrusionOk="0" h="300" w="9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512" name="Google Shape;512;p24"/>
            <p:cNvSpPr/>
            <p:nvPr/>
          </p:nvSpPr>
          <p:spPr>
            <a:xfrm>
              <a:off x="204787" y="1849438"/>
              <a:ext cx="114300" cy="107950"/>
            </a:xfrm>
            <a:custGeom>
              <a:rect b="b" l="l" r="r" t="t"/>
              <a:pathLst>
                <a:path extrusionOk="0" h="23" w="24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24"/>
            <p:cNvSpPr/>
            <p:nvPr/>
          </p:nvSpPr>
          <p:spPr>
            <a:xfrm>
              <a:off x="133350" y="4662488"/>
              <a:ext cx="23813" cy="2181225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24"/>
            <p:cNvSpPr/>
            <p:nvPr/>
          </p:nvSpPr>
          <p:spPr>
            <a:xfrm>
              <a:off x="223837" y="5041900"/>
              <a:ext cx="369888" cy="1801813"/>
            </a:xfrm>
            <a:custGeom>
              <a:rect b="b" l="l" r="r" t="t"/>
              <a:pathLst>
                <a:path extrusionOk="0" h="1135" w="233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515" name="Google Shape;515;p24"/>
            <p:cNvSpPr/>
            <p:nvPr/>
          </p:nvSpPr>
          <p:spPr>
            <a:xfrm>
              <a:off x="52387" y="448151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24"/>
            <p:cNvSpPr/>
            <p:nvPr/>
          </p:nvSpPr>
          <p:spPr>
            <a:xfrm>
              <a:off x="-14288" y="5627688"/>
              <a:ext cx="85725" cy="1216025"/>
            </a:xfrm>
            <a:custGeom>
              <a:rect b="b" l="l" r="r" t="t"/>
              <a:pathLst>
                <a:path extrusionOk="0" h="766" w="54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517" name="Google Shape;517;p24"/>
            <p:cNvSpPr/>
            <p:nvPr/>
          </p:nvSpPr>
          <p:spPr>
            <a:xfrm>
              <a:off x="527050" y="4867275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24"/>
            <p:cNvSpPr/>
            <p:nvPr/>
          </p:nvSpPr>
          <p:spPr>
            <a:xfrm>
              <a:off x="309562" y="5422900"/>
              <a:ext cx="374650" cy="1425575"/>
            </a:xfrm>
            <a:custGeom>
              <a:rect b="b" l="l" r="r" t="t"/>
              <a:pathLst>
                <a:path extrusionOk="0" h="898" w="236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519" name="Google Shape;519;p24"/>
            <p:cNvSpPr/>
            <p:nvPr/>
          </p:nvSpPr>
          <p:spPr>
            <a:xfrm>
              <a:off x="569912" y="5945188"/>
              <a:ext cx="152400" cy="912813"/>
            </a:xfrm>
            <a:custGeom>
              <a:rect b="b" l="l" r="r" t="t"/>
              <a:pathLst>
                <a:path extrusionOk="0" h="575" w="96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520" name="Google Shape;520;p24"/>
            <p:cNvSpPr/>
            <p:nvPr/>
          </p:nvSpPr>
          <p:spPr>
            <a:xfrm>
              <a:off x="612775" y="5246688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24"/>
            <p:cNvSpPr/>
            <p:nvPr/>
          </p:nvSpPr>
          <p:spPr>
            <a:xfrm>
              <a:off x="612775" y="576421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24"/>
            <p:cNvSpPr/>
            <p:nvPr/>
          </p:nvSpPr>
          <p:spPr>
            <a:xfrm>
              <a:off x="669925" y="6330950"/>
              <a:ext cx="417513" cy="517525"/>
            </a:xfrm>
            <a:custGeom>
              <a:rect b="b" l="l" r="r" t="t"/>
              <a:pathLst>
                <a:path extrusionOk="0" h="326" w="263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523" name="Google Shape;523;p24"/>
            <p:cNvSpPr/>
            <p:nvPr/>
          </p:nvSpPr>
          <p:spPr>
            <a:xfrm>
              <a:off x="1049337" y="6221413"/>
              <a:ext cx="157163" cy="147638"/>
            </a:xfrm>
            <a:custGeom>
              <a:rect b="b" l="l" r="r" t="t"/>
              <a:pathLst>
                <a:path extrusionOk="0" h="31" w="33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4" name="Google Shape;524;p24"/>
          <p:cNvSpPr txBox="1"/>
          <p:nvPr>
            <p:ph idx="12" type="sldNum"/>
          </p:nvPr>
        </p:nvSpPr>
        <p:spPr>
          <a:xfrm>
            <a:off x="10276321" y="5883274"/>
            <a:ext cx="7710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-FR" sz="1800"/>
              <a:t>‹#›</a:t>
            </a:fld>
            <a:endParaRPr sz="18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2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pic>
        <p:nvPicPr>
          <p:cNvPr id="530" name="Google Shape;530;p25"/>
          <p:cNvPicPr preferRelativeResize="0"/>
          <p:nvPr/>
        </p:nvPicPr>
        <p:blipFill rotWithShape="1">
          <a:blip r:embed="rId4">
            <a:alphaModFix amt="30000"/>
          </a:blip>
          <a:srcRect b="0" l="0" r="0" t="0"/>
          <a:stretch/>
        </p:blipFill>
        <p:spPr>
          <a:xfrm>
            <a:off x="0" y="0"/>
            <a:ext cx="12192003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531" name="Google Shape;531;p25"/>
          <p:cNvSpPr txBox="1"/>
          <p:nvPr>
            <p:ph type="title"/>
          </p:nvPr>
        </p:nvSpPr>
        <p:spPr>
          <a:xfrm>
            <a:off x="1141413" y="618518"/>
            <a:ext cx="5365059" cy="14785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Questrial"/>
              <a:buNone/>
            </a:pPr>
            <a:r>
              <a:rPr b="0" i="0" lang="fr-FR" sz="32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2) ENJEUX ET MOTIVATION</a:t>
            </a:r>
            <a:endParaRPr/>
          </a:p>
        </p:txBody>
      </p:sp>
      <p:sp>
        <p:nvSpPr>
          <p:cNvPr id="532" name="Google Shape;532;p25"/>
          <p:cNvSpPr txBox="1"/>
          <p:nvPr>
            <p:ph idx="1" type="body"/>
          </p:nvPr>
        </p:nvSpPr>
        <p:spPr>
          <a:xfrm>
            <a:off x="1061800" y="2280505"/>
            <a:ext cx="7768869" cy="11103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625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-188912" lvl="0" marL="228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625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-188912" lvl="0" marL="228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625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-188912" lvl="0" marL="228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625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625"/>
              <a:buFont typeface="Arial"/>
              <a:buNone/>
            </a:pPr>
            <a:r>
              <a:rPr b="0" i="0" lang="fr-FR" sz="5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                                 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625"/>
              <a:buFont typeface="Arial"/>
              <a:buNone/>
            </a:pPr>
            <a:r>
              <a:rPr b="0" i="0" lang="fr-FR" sz="5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                                 </a:t>
            </a:r>
            <a:endParaRPr/>
          </a:p>
          <a:p>
            <a:pPr indent="-188912" lvl="0" marL="228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625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-188912" lvl="0" marL="228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625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-188912" lvl="0" marL="228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625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625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625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625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grpSp>
        <p:nvGrpSpPr>
          <p:cNvPr id="533" name="Google Shape;533;p25"/>
          <p:cNvGrpSpPr/>
          <p:nvPr/>
        </p:nvGrpSpPr>
        <p:grpSpPr>
          <a:xfrm>
            <a:off x="1720674" y="2914757"/>
            <a:ext cx="8291237" cy="1070071"/>
            <a:chOff x="2195" y="1310823"/>
            <a:chExt cx="7490502" cy="1070071"/>
          </a:xfrm>
        </p:grpSpPr>
        <p:sp>
          <p:nvSpPr>
            <p:cNvPr id="534" name="Google Shape;534;p25"/>
            <p:cNvSpPr/>
            <p:nvPr/>
          </p:nvSpPr>
          <p:spPr>
            <a:xfrm>
              <a:off x="2195" y="1310823"/>
              <a:ext cx="2675179" cy="1070071"/>
            </a:xfrm>
            <a:prstGeom prst="chevron">
              <a:avLst>
                <a:gd fmla="val 50000" name="adj"/>
              </a:avLst>
            </a:prstGeom>
            <a:solidFill>
              <a:srgbClr val="99CD49"/>
            </a:solidFill>
            <a:ln cap="flat" cmpd="sng" w="158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25"/>
            <p:cNvSpPr txBox="1"/>
            <p:nvPr/>
          </p:nvSpPr>
          <p:spPr>
            <a:xfrm>
              <a:off x="537231" y="1310823"/>
              <a:ext cx="1605108" cy="107007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8000" lIns="84000" spcFirstLastPara="1" rIns="28000" wrap="square" tIns="280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100"/>
                <a:buFont typeface="Questrial"/>
                <a:buNone/>
              </a:pPr>
              <a:r>
                <a:rPr lang="fr-FR" sz="2100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rPr>
                <a:t>Expression du besoin (SRS)</a:t>
              </a:r>
              <a:endParaRPr/>
            </a:p>
          </p:txBody>
        </p:sp>
        <p:sp>
          <p:nvSpPr>
            <p:cNvPr id="536" name="Google Shape;536;p25"/>
            <p:cNvSpPr/>
            <p:nvPr/>
          </p:nvSpPr>
          <p:spPr>
            <a:xfrm>
              <a:off x="2409857" y="1310823"/>
              <a:ext cx="2675179" cy="1070071"/>
            </a:xfrm>
            <a:prstGeom prst="chevron">
              <a:avLst>
                <a:gd fmla="val 50000" name="adj"/>
              </a:avLst>
            </a:prstGeom>
            <a:solidFill>
              <a:srgbClr val="99CD49"/>
            </a:solidFill>
            <a:ln cap="flat" cmpd="sng" w="158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25"/>
            <p:cNvSpPr txBox="1"/>
            <p:nvPr/>
          </p:nvSpPr>
          <p:spPr>
            <a:xfrm>
              <a:off x="2944893" y="1310823"/>
              <a:ext cx="1605108" cy="107007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8000" lIns="84000" spcFirstLastPara="1" rIns="28000" wrap="square" tIns="280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100"/>
                <a:buFont typeface="Questrial"/>
                <a:buNone/>
              </a:pPr>
              <a:r>
                <a:rPr lang="fr-FR" sz="2100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rPr>
                <a:t>Solution</a:t>
              </a:r>
              <a:r>
                <a:rPr b="0" i="0" lang="fr-FR" sz="21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rPr>
                <a:t> technique (TDR)</a:t>
              </a:r>
              <a:endParaRPr/>
            </a:p>
          </p:txBody>
        </p:sp>
        <p:sp>
          <p:nvSpPr>
            <p:cNvPr id="538" name="Google Shape;538;p25"/>
            <p:cNvSpPr/>
            <p:nvPr/>
          </p:nvSpPr>
          <p:spPr>
            <a:xfrm>
              <a:off x="4817518" y="1310823"/>
              <a:ext cx="2675179" cy="1070071"/>
            </a:xfrm>
            <a:prstGeom prst="chevron">
              <a:avLst>
                <a:gd fmla="val 50000" name="adj"/>
              </a:avLst>
            </a:prstGeom>
            <a:solidFill>
              <a:srgbClr val="99CD49"/>
            </a:solidFill>
            <a:ln cap="flat" cmpd="sng" w="158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25"/>
            <p:cNvSpPr txBox="1"/>
            <p:nvPr/>
          </p:nvSpPr>
          <p:spPr>
            <a:xfrm>
              <a:off x="5352554" y="1310823"/>
              <a:ext cx="1605108" cy="107007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8000" lIns="84000" spcFirstLastPara="1" rIns="28000" wrap="square" tIns="280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100"/>
                <a:buFont typeface="Questrial"/>
                <a:buNone/>
              </a:pPr>
              <a:r>
                <a:rPr lang="fr-FR" sz="2100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rPr>
                <a:t>Test systématique (TP + TR)</a:t>
              </a:r>
              <a:endParaRPr/>
            </a:p>
          </p:txBody>
        </p:sp>
      </p:grpSp>
      <p:grpSp>
        <p:nvGrpSpPr>
          <p:cNvPr id="540" name="Google Shape;540;p25"/>
          <p:cNvGrpSpPr/>
          <p:nvPr/>
        </p:nvGrpSpPr>
        <p:grpSpPr>
          <a:xfrm>
            <a:off x="0" y="0"/>
            <a:ext cx="1220788" cy="6858001"/>
            <a:chOff x="-14288" y="0"/>
            <a:chExt cx="1220788" cy="6858001"/>
          </a:xfrm>
        </p:grpSpPr>
        <p:sp>
          <p:nvSpPr>
            <p:cNvPr id="541" name="Google Shape;541;p25"/>
            <p:cNvSpPr/>
            <p:nvPr/>
          </p:nvSpPr>
          <p:spPr>
            <a:xfrm>
              <a:off x="114300" y="4763"/>
              <a:ext cx="23813" cy="2181225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25"/>
            <p:cNvSpPr/>
            <p:nvPr/>
          </p:nvSpPr>
          <p:spPr>
            <a:xfrm>
              <a:off x="33337" y="217646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25"/>
            <p:cNvSpPr/>
            <p:nvPr/>
          </p:nvSpPr>
          <p:spPr>
            <a:xfrm>
              <a:off x="28575" y="4021138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25"/>
            <p:cNvSpPr/>
            <p:nvPr/>
          </p:nvSpPr>
          <p:spPr>
            <a:xfrm>
              <a:off x="200025" y="4763"/>
              <a:ext cx="369888" cy="1811338"/>
            </a:xfrm>
            <a:custGeom>
              <a:rect b="b" l="l" r="r" t="t"/>
              <a:pathLst>
                <a:path extrusionOk="0" h="1141" w="233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545" name="Google Shape;545;p25"/>
            <p:cNvSpPr/>
            <p:nvPr/>
          </p:nvSpPr>
          <p:spPr>
            <a:xfrm>
              <a:off x="503237" y="1801813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25"/>
            <p:cNvSpPr/>
            <p:nvPr/>
          </p:nvSpPr>
          <p:spPr>
            <a:xfrm>
              <a:off x="285750" y="4763"/>
              <a:ext cx="369888" cy="1430338"/>
            </a:xfrm>
            <a:custGeom>
              <a:rect b="b" l="l" r="r" t="t"/>
              <a:pathLst>
                <a:path extrusionOk="0" h="901" w="233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547" name="Google Shape;547;p25"/>
            <p:cNvSpPr/>
            <p:nvPr/>
          </p:nvSpPr>
          <p:spPr>
            <a:xfrm>
              <a:off x="546100" y="0"/>
              <a:ext cx="152400" cy="912813"/>
            </a:xfrm>
            <a:custGeom>
              <a:rect b="b" l="l" r="r" t="t"/>
              <a:pathLst>
                <a:path extrusionOk="0" h="575" w="96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548" name="Google Shape;548;p25"/>
            <p:cNvSpPr/>
            <p:nvPr/>
          </p:nvSpPr>
          <p:spPr>
            <a:xfrm>
              <a:off x="588962" y="142081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25"/>
            <p:cNvSpPr/>
            <p:nvPr/>
          </p:nvSpPr>
          <p:spPr>
            <a:xfrm>
              <a:off x="588962" y="903288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25"/>
            <p:cNvSpPr/>
            <p:nvPr/>
          </p:nvSpPr>
          <p:spPr>
            <a:xfrm>
              <a:off x="641350" y="0"/>
              <a:ext cx="422275" cy="527050"/>
            </a:xfrm>
            <a:custGeom>
              <a:rect b="b" l="l" r="r" t="t"/>
              <a:pathLst>
                <a:path extrusionOk="0" h="332" w="266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551" name="Google Shape;551;p25"/>
            <p:cNvSpPr/>
            <p:nvPr/>
          </p:nvSpPr>
          <p:spPr>
            <a:xfrm>
              <a:off x="1020762" y="488950"/>
              <a:ext cx="161925" cy="147638"/>
            </a:xfrm>
            <a:custGeom>
              <a:rect b="b" l="l" r="r" t="t"/>
              <a:pathLst>
                <a:path extrusionOk="0" h="31" w="34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552" name="Google Shape;552;p25"/>
            <p:cNvCxnSpPr/>
            <p:nvPr/>
          </p:nvCxnSpPr>
          <p:spPr>
            <a:xfrm>
              <a:off x="-4763" y="9525"/>
              <a:ext cx="0" cy="0"/>
            </a:xfrm>
            <a:prstGeom prst="straightConnector1">
              <a:avLst/>
            </a:pr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553" name="Google Shape;553;p25"/>
            <p:cNvSpPr/>
            <p:nvPr/>
          </p:nvSpPr>
          <p:spPr>
            <a:xfrm>
              <a:off x="9525" y="1801813"/>
              <a:ext cx="123825" cy="127000"/>
            </a:xfrm>
            <a:custGeom>
              <a:rect b="b" l="l" r="r" t="t"/>
              <a:pathLst>
                <a:path extrusionOk="0" h="80" w="78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554" name="Google Shape;554;p25"/>
            <p:cNvSpPr/>
            <p:nvPr/>
          </p:nvSpPr>
          <p:spPr>
            <a:xfrm>
              <a:off x="-9525" y="3549650"/>
              <a:ext cx="147638" cy="481013"/>
            </a:xfrm>
            <a:custGeom>
              <a:rect b="b" l="l" r="r" t="t"/>
              <a:pathLst>
                <a:path extrusionOk="0" h="303" w="9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555" name="Google Shape;555;p25"/>
            <p:cNvSpPr/>
            <p:nvPr/>
          </p:nvSpPr>
          <p:spPr>
            <a:xfrm>
              <a:off x="128587" y="1382713"/>
              <a:ext cx="142875" cy="476250"/>
            </a:xfrm>
            <a:custGeom>
              <a:rect b="b" l="l" r="r" t="t"/>
              <a:pathLst>
                <a:path extrusionOk="0" h="300" w="9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556" name="Google Shape;556;p25"/>
            <p:cNvSpPr/>
            <p:nvPr/>
          </p:nvSpPr>
          <p:spPr>
            <a:xfrm>
              <a:off x="204787" y="1849438"/>
              <a:ext cx="114300" cy="107950"/>
            </a:xfrm>
            <a:custGeom>
              <a:rect b="b" l="l" r="r" t="t"/>
              <a:pathLst>
                <a:path extrusionOk="0" h="23" w="24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25"/>
            <p:cNvSpPr/>
            <p:nvPr/>
          </p:nvSpPr>
          <p:spPr>
            <a:xfrm>
              <a:off x="133350" y="4662488"/>
              <a:ext cx="23813" cy="2181225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25"/>
            <p:cNvSpPr/>
            <p:nvPr/>
          </p:nvSpPr>
          <p:spPr>
            <a:xfrm>
              <a:off x="223837" y="5041900"/>
              <a:ext cx="369888" cy="1801813"/>
            </a:xfrm>
            <a:custGeom>
              <a:rect b="b" l="l" r="r" t="t"/>
              <a:pathLst>
                <a:path extrusionOk="0" h="1135" w="233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559" name="Google Shape;559;p25"/>
            <p:cNvSpPr/>
            <p:nvPr/>
          </p:nvSpPr>
          <p:spPr>
            <a:xfrm>
              <a:off x="52387" y="448151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25"/>
            <p:cNvSpPr/>
            <p:nvPr/>
          </p:nvSpPr>
          <p:spPr>
            <a:xfrm>
              <a:off x="-14288" y="5627688"/>
              <a:ext cx="85725" cy="1216025"/>
            </a:xfrm>
            <a:custGeom>
              <a:rect b="b" l="l" r="r" t="t"/>
              <a:pathLst>
                <a:path extrusionOk="0" h="766" w="54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561" name="Google Shape;561;p25"/>
            <p:cNvSpPr/>
            <p:nvPr/>
          </p:nvSpPr>
          <p:spPr>
            <a:xfrm>
              <a:off x="527050" y="4867275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25"/>
            <p:cNvSpPr/>
            <p:nvPr/>
          </p:nvSpPr>
          <p:spPr>
            <a:xfrm>
              <a:off x="309562" y="5422900"/>
              <a:ext cx="374650" cy="1425575"/>
            </a:xfrm>
            <a:custGeom>
              <a:rect b="b" l="l" r="r" t="t"/>
              <a:pathLst>
                <a:path extrusionOk="0" h="898" w="236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563" name="Google Shape;563;p25"/>
            <p:cNvSpPr/>
            <p:nvPr/>
          </p:nvSpPr>
          <p:spPr>
            <a:xfrm>
              <a:off x="569912" y="5945188"/>
              <a:ext cx="152400" cy="912813"/>
            </a:xfrm>
            <a:custGeom>
              <a:rect b="b" l="l" r="r" t="t"/>
              <a:pathLst>
                <a:path extrusionOk="0" h="575" w="96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564" name="Google Shape;564;p25"/>
            <p:cNvSpPr/>
            <p:nvPr/>
          </p:nvSpPr>
          <p:spPr>
            <a:xfrm>
              <a:off x="612775" y="5246688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25"/>
            <p:cNvSpPr/>
            <p:nvPr/>
          </p:nvSpPr>
          <p:spPr>
            <a:xfrm>
              <a:off x="612775" y="576421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25"/>
            <p:cNvSpPr/>
            <p:nvPr/>
          </p:nvSpPr>
          <p:spPr>
            <a:xfrm>
              <a:off x="669925" y="6330950"/>
              <a:ext cx="417513" cy="517525"/>
            </a:xfrm>
            <a:custGeom>
              <a:rect b="b" l="l" r="r" t="t"/>
              <a:pathLst>
                <a:path extrusionOk="0" h="326" w="263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567" name="Google Shape;567;p25"/>
            <p:cNvSpPr/>
            <p:nvPr/>
          </p:nvSpPr>
          <p:spPr>
            <a:xfrm>
              <a:off x="1049337" y="6221413"/>
              <a:ext cx="157163" cy="147638"/>
            </a:xfrm>
            <a:custGeom>
              <a:rect b="b" l="l" r="r" t="t"/>
              <a:pathLst>
                <a:path extrusionOk="0" h="31" w="33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68" name="Google Shape;568;p25"/>
          <p:cNvSpPr txBox="1"/>
          <p:nvPr/>
        </p:nvSpPr>
        <p:spPr>
          <a:xfrm>
            <a:off x="1141862" y="3945340"/>
            <a:ext cx="7144602" cy="257583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-228600" lvl="0" marL="2286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Questrial"/>
              <a:buChar char="•"/>
            </a:pPr>
            <a:r>
              <a:rPr b="0" i="0" lang="fr-FR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Objectif du groupe : réalisation d'un robot transmissible aux générations futures :</a:t>
            </a:r>
            <a:endParaRPr/>
          </a:p>
          <a:p>
            <a:pPr indent="-228600" lvl="2" marL="9144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Questrial"/>
              <a:buChar char="•"/>
            </a:pPr>
            <a:r>
              <a:rPr b="0" i="0" lang="fr-FR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Base mobile fiable</a:t>
            </a:r>
            <a:endParaRPr/>
          </a:p>
          <a:p>
            <a:pPr indent="-228600" lvl="2" marL="9144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Questrial"/>
              <a:buChar char="•"/>
            </a:pPr>
            <a:r>
              <a:rPr b="0" i="0" lang="fr-FR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Actionneurs modulables</a:t>
            </a:r>
            <a:endParaRPr/>
          </a:p>
          <a:p>
            <a:pPr indent="0" lvl="0" marL="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569" name="Google Shape;569;p25"/>
          <p:cNvSpPr txBox="1"/>
          <p:nvPr/>
        </p:nvSpPr>
        <p:spPr>
          <a:xfrm>
            <a:off x="925776" y="1898175"/>
            <a:ext cx="4226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b="0" i="0" lang="fr-FR" sz="2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Projet concret et ludique</a:t>
            </a:r>
            <a:endParaRPr b="0" i="0" sz="20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Questrial"/>
              <a:buChar char="•"/>
            </a:pPr>
            <a:r>
              <a:rPr lang="fr-FR" sz="20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Suivi d’une démarche industrielle</a:t>
            </a:r>
            <a:endParaRPr sz="2000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570" name="Google Shape;570;p25"/>
          <p:cNvSpPr txBox="1"/>
          <p:nvPr>
            <p:ph idx="12" type="sldNum"/>
          </p:nvPr>
        </p:nvSpPr>
        <p:spPr>
          <a:xfrm>
            <a:off x="10276321" y="5883274"/>
            <a:ext cx="7710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-FR" sz="1800"/>
              <a:t>‹#›</a:t>
            </a:fld>
            <a:endParaRPr sz="18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26"/>
          <p:cNvSpPr txBox="1"/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estrial"/>
              <a:buNone/>
            </a:pPr>
            <a:r>
              <a:rPr b="0" i="0" lang="fr-FR" sz="3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3) RÈGLEMENT DE LA COUPE 2019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estrial"/>
              <a:buNone/>
            </a:pPr>
            <a:r>
              <a:t/>
            </a:r>
            <a:endParaRPr b="0" i="0" sz="36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pic>
        <p:nvPicPr>
          <p:cNvPr id="576" name="Google Shape;576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41411" y="2268277"/>
            <a:ext cx="3494597" cy="3512069"/>
          </a:xfrm>
          <a:prstGeom prst="round2DiagRect">
            <a:avLst>
              <a:gd fmla="val 5608" name="adj1"/>
              <a:gd fmla="val 0" name="adj2"/>
            </a:avLst>
          </a:prstGeom>
          <a:noFill/>
          <a:ln cap="sq" cmpd="sng" w="19050">
            <a:solidFill>
              <a:srgbClr val="B3FFFF">
                <a:alpha val="60000"/>
              </a:srgbClr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88900" rotWithShape="0" algn="t" dir="5400000" dist="38100">
              <a:srgbClr val="000000">
                <a:alpha val="40000"/>
              </a:srgbClr>
            </a:outerShdw>
          </a:effectLst>
        </p:spPr>
      </p:pic>
      <p:sp>
        <p:nvSpPr>
          <p:cNvPr id="577" name="Google Shape;577;p26"/>
          <p:cNvSpPr txBox="1"/>
          <p:nvPr>
            <p:ph idx="1" type="body"/>
          </p:nvPr>
        </p:nvSpPr>
        <p:spPr>
          <a:xfrm>
            <a:off x="5034579" y="2219337"/>
            <a:ext cx="6012900" cy="35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•"/>
            </a:pPr>
            <a:r>
              <a:rPr lang="fr-FR"/>
              <a:t>Les éléments du jeu : les Atomes</a:t>
            </a:r>
            <a:endParaRPr/>
          </a:p>
          <a:p>
            <a:pPr indent="-228600" lvl="0" marL="2286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•"/>
            </a:pPr>
            <a:r>
              <a:rPr lang="fr-FR"/>
              <a:t>Missions Atom Factory</a:t>
            </a:r>
            <a:endParaRPr/>
          </a:p>
          <a:p>
            <a:pPr indent="-228600" lvl="0" marL="2286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•"/>
            </a:pPr>
            <a:r>
              <a:rPr lang="fr-FR"/>
              <a:t>L'aire de jeu</a:t>
            </a:r>
            <a:endParaRPr/>
          </a:p>
          <a:p>
            <a:pPr indent="-228600" lvl="0" marL="2286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•"/>
            </a:pPr>
            <a:r>
              <a:rPr b="0" i="0" lang="fr-FR" sz="2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Notre stratégie</a:t>
            </a:r>
            <a:endParaRPr/>
          </a:p>
          <a:p>
            <a:pPr indent="-38100" lvl="0" marL="2286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-38100" lvl="0" marL="2286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578" name="Google Shape;578;p26"/>
          <p:cNvSpPr txBox="1"/>
          <p:nvPr>
            <p:ph idx="12" type="sldNum"/>
          </p:nvPr>
        </p:nvSpPr>
        <p:spPr>
          <a:xfrm>
            <a:off x="10276396" y="5883274"/>
            <a:ext cx="7710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8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-FR" sz="1800"/>
              <a:t>‹#›</a:t>
            </a:fld>
            <a:endParaRPr sz="18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2"/>
        </a:solidFill>
      </p:bgPr>
    </p:bg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2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584" name="Google Shape;584;p27"/>
          <p:cNvSpPr txBox="1"/>
          <p:nvPr>
            <p:ph type="title"/>
          </p:nvPr>
        </p:nvSpPr>
        <p:spPr>
          <a:xfrm>
            <a:off x="573000" y="1093775"/>
            <a:ext cx="3849900" cy="469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estrial"/>
              <a:buNone/>
            </a:pPr>
            <a:r>
              <a:rPr b="0" i="0" lang="fr-FR" sz="3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LES ÉLÉMENTS DU JEU :</a:t>
            </a:r>
            <a:endParaRPr/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estrial"/>
              <a:buNone/>
            </a:pPr>
            <a:r>
              <a:rPr b="0" i="0" lang="fr-FR" sz="3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LES ATOMES</a:t>
            </a:r>
            <a:endParaRPr/>
          </a:p>
        </p:txBody>
      </p:sp>
      <p:sp>
        <p:nvSpPr>
          <p:cNvPr id="585" name="Google Shape;585;p27"/>
          <p:cNvSpPr/>
          <p:nvPr/>
        </p:nvSpPr>
        <p:spPr>
          <a:xfrm>
            <a:off x="4625084" y="0"/>
            <a:ext cx="7566916" cy="6848476"/>
          </a:xfrm>
          <a:prstGeom prst="round2DiagRect">
            <a:avLst>
              <a:gd fmla="val 0" name="adj1"/>
              <a:gd fmla="val 0" name="adj2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grpSp>
        <p:nvGrpSpPr>
          <p:cNvPr id="586" name="Google Shape;586;p27"/>
          <p:cNvGrpSpPr/>
          <p:nvPr/>
        </p:nvGrpSpPr>
        <p:grpSpPr>
          <a:xfrm>
            <a:off x="-14288" y="0"/>
            <a:ext cx="1220788" cy="6858001"/>
            <a:chOff x="-14288" y="0"/>
            <a:chExt cx="1220788" cy="6858001"/>
          </a:xfrm>
        </p:grpSpPr>
        <p:sp>
          <p:nvSpPr>
            <p:cNvPr id="587" name="Google Shape;587;p27"/>
            <p:cNvSpPr/>
            <p:nvPr/>
          </p:nvSpPr>
          <p:spPr>
            <a:xfrm>
              <a:off x="114300" y="4763"/>
              <a:ext cx="23813" cy="2181225"/>
            </a:xfrm>
            <a:prstGeom prst="rect">
              <a:avLst/>
            </a:prstGeom>
            <a:solidFill>
              <a:schemeClr val="dk2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27"/>
            <p:cNvSpPr/>
            <p:nvPr/>
          </p:nvSpPr>
          <p:spPr>
            <a:xfrm>
              <a:off x="33337" y="217646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27"/>
            <p:cNvSpPr/>
            <p:nvPr/>
          </p:nvSpPr>
          <p:spPr>
            <a:xfrm>
              <a:off x="28575" y="4021138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27"/>
            <p:cNvSpPr/>
            <p:nvPr/>
          </p:nvSpPr>
          <p:spPr>
            <a:xfrm>
              <a:off x="200025" y="4763"/>
              <a:ext cx="369888" cy="1811338"/>
            </a:xfrm>
            <a:custGeom>
              <a:rect b="b" l="l" r="r" t="t"/>
              <a:pathLst>
                <a:path extrusionOk="0" h="1141" w="233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</p:sp>
        <p:sp>
          <p:nvSpPr>
            <p:cNvPr id="591" name="Google Shape;591;p27"/>
            <p:cNvSpPr/>
            <p:nvPr/>
          </p:nvSpPr>
          <p:spPr>
            <a:xfrm>
              <a:off x="503237" y="1801813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27"/>
            <p:cNvSpPr/>
            <p:nvPr/>
          </p:nvSpPr>
          <p:spPr>
            <a:xfrm>
              <a:off x="285750" y="4763"/>
              <a:ext cx="369888" cy="1430338"/>
            </a:xfrm>
            <a:custGeom>
              <a:rect b="b" l="l" r="r" t="t"/>
              <a:pathLst>
                <a:path extrusionOk="0" h="901" w="233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</p:sp>
        <p:sp>
          <p:nvSpPr>
            <p:cNvPr id="593" name="Google Shape;593;p27"/>
            <p:cNvSpPr/>
            <p:nvPr/>
          </p:nvSpPr>
          <p:spPr>
            <a:xfrm>
              <a:off x="546100" y="0"/>
              <a:ext cx="152400" cy="912813"/>
            </a:xfrm>
            <a:custGeom>
              <a:rect b="b" l="l" r="r" t="t"/>
              <a:pathLst>
                <a:path extrusionOk="0" h="575" w="96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</p:sp>
        <p:sp>
          <p:nvSpPr>
            <p:cNvPr id="594" name="Google Shape;594;p27"/>
            <p:cNvSpPr/>
            <p:nvPr/>
          </p:nvSpPr>
          <p:spPr>
            <a:xfrm>
              <a:off x="588962" y="142081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27"/>
            <p:cNvSpPr/>
            <p:nvPr/>
          </p:nvSpPr>
          <p:spPr>
            <a:xfrm>
              <a:off x="588962" y="903288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27"/>
            <p:cNvSpPr/>
            <p:nvPr/>
          </p:nvSpPr>
          <p:spPr>
            <a:xfrm>
              <a:off x="641350" y="0"/>
              <a:ext cx="422275" cy="527050"/>
            </a:xfrm>
            <a:custGeom>
              <a:rect b="b" l="l" r="r" t="t"/>
              <a:pathLst>
                <a:path extrusionOk="0" h="332" w="266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</p:sp>
        <p:sp>
          <p:nvSpPr>
            <p:cNvPr id="597" name="Google Shape;597;p27"/>
            <p:cNvSpPr/>
            <p:nvPr/>
          </p:nvSpPr>
          <p:spPr>
            <a:xfrm>
              <a:off x="1020762" y="488950"/>
              <a:ext cx="161925" cy="147638"/>
            </a:xfrm>
            <a:custGeom>
              <a:rect b="b" l="l" r="r" t="t"/>
              <a:pathLst>
                <a:path extrusionOk="0" h="31" w="34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598" name="Google Shape;598;p27"/>
            <p:cNvCxnSpPr/>
            <p:nvPr/>
          </p:nvCxnSpPr>
          <p:spPr>
            <a:xfrm>
              <a:off x="-4763" y="9525"/>
              <a:ext cx="0" cy="0"/>
            </a:xfrm>
            <a:prstGeom prst="straightConnector1">
              <a:avLst/>
            </a:prstGeom>
            <a:solidFill>
              <a:schemeClr val="dk2">
                <a:alpha val="60000"/>
              </a:schemeClr>
            </a:solidFill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599" name="Google Shape;599;p27"/>
            <p:cNvSpPr/>
            <p:nvPr/>
          </p:nvSpPr>
          <p:spPr>
            <a:xfrm>
              <a:off x="9525" y="1801813"/>
              <a:ext cx="123825" cy="127000"/>
            </a:xfrm>
            <a:custGeom>
              <a:rect b="b" l="l" r="r" t="t"/>
              <a:pathLst>
                <a:path extrusionOk="0" h="80" w="78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</p:sp>
        <p:sp>
          <p:nvSpPr>
            <p:cNvPr id="600" name="Google Shape;600;p27"/>
            <p:cNvSpPr/>
            <p:nvPr/>
          </p:nvSpPr>
          <p:spPr>
            <a:xfrm>
              <a:off x="-9525" y="3549650"/>
              <a:ext cx="147638" cy="481013"/>
            </a:xfrm>
            <a:custGeom>
              <a:rect b="b" l="l" r="r" t="t"/>
              <a:pathLst>
                <a:path extrusionOk="0" h="303" w="9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</p:sp>
        <p:sp>
          <p:nvSpPr>
            <p:cNvPr id="601" name="Google Shape;601;p27"/>
            <p:cNvSpPr/>
            <p:nvPr/>
          </p:nvSpPr>
          <p:spPr>
            <a:xfrm>
              <a:off x="128587" y="1382713"/>
              <a:ext cx="142875" cy="476250"/>
            </a:xfrm>
            <a:custGeom>
              <a:rect b="b" l="l" r="r" t="t"/>
              <a:pathLst>
                <a:path extrusionOk="0" h="300" w="9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</p:sp>
        <p:sp>
          <p:nvSpPr>
            <p:cNvPr id="602" name="Google Shape;602;p27"/>
            <p:cNvSpPr/>
            <p:nvPr/>
          </p:nvSpPr>
          <p:spPr>
            <a:xfrm>
              <a:off x="204787" y="1849438"/>
              <a:ext cx="114300" cy="107950"/>
            </a:xfrm>
            <a:custGeom>
              <a:rect b="b" l="l" r="r" t="t"/>
              <a:pathLst>
                <a:path extrusionOk="0" h="23" w="24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27"/>
            <p:cNvSpPr/>
            <p:nvPr/>
          </p:nvSpPr>
          <p:spPr>
            <a:xfrm>
              <a:off x="133350" y="4662488"/>
              <a:ext cx="23813" cy="2181225"/>
            </a:xfrm>
            <a:prstGeom prst="rect">
              <a:avLst/>
            </a:prstGeom>
            <a:solidFill>
              <a:schemeClr val="dk2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27"/>
            <p:cNvSpPr/>
            <p:nvPr/>
          </p:nvSpPr>
          <p:spPr>
            <a:xfrm>
              <a:off x="223837" y="5041900"/>
              <a:ext cx="369888" cy="1801813"/>
            </a:xfrm>
            <a:custGeom>
              <a:rect b="b" l="l" r="r" t="t"/>
              <a:pathLst>
                <a:path extrusionOk="0" h="1135" w="233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</p:sp>
        <p:sp>
          <p:nvSpPr>
            <p:cNvPr id="605" name="Google Shape;605;p27"/>
            <p:cNvSpPr/>
            <p:nvPr/>
          </p:nvSpPr>
          <p:spPr>
            <a:xfrm>
              <a:off x="52387" y="448151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27"/>
            <p:cNvSpPr/>
            <p:nvPr/>
          </p:nvSpPr>
          <p:spPr>
            <a:xfrm>
              <a:off x="-14288" y="5627688"/>
              <a:ext cx="85725" cy="1216025"/>
            </a:xfrm>
            <a:custGeom>
              <a:rect b="b" l="l" r="r" t="t"/>
              <a:pathLst>
                <a:path extrusionOk="0" h="766" w="54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</p:sp>
        <p:sp>
          <p:nvSpPr>
            <p:cNvPr id="607" name="Google Shape;607;p27"/>
            <p:cNvSpPr/>
            <p:nvPr/>
          </p:nvSpPr>
          <p:spPr>
            <a:xfrm>
              <a:off x="527050" y="4867275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27"/>
            <p:cNvSpPr/>
            <p:nvPr/>
          </p:nvSpPr>
          <p:spPr>
            <a:xfrm>
              <a:off x="309562" y="5422900"/>
              <a:ext cx="374650" cy="1425575"/>
            </a:xfrm>
            <a:custGeom>
              <a:rect b="b" l="l" r="r" t="t"/>
              <a:pathLst>
                <a:path extrusionOk="0" h="898" w="236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</p:sp>
        <p:sp>
          <p:nvSpPr>
            <p:cNvPr id="609" name="Google Shape;609;p27"/>
            <p:cNvSpPr/>
            <p:nvPr/>
          </p:nvSpPr>
          <p:spPr>
            <a:xfrm>
              <a:off x="569912" y="5945188"/>
              <a:ext cx="152400" cy="912813"/>
            </a:xfrm>
            <a:custGeom>
              <a:rect b="b" l="l" r="r" t="t"/>
              <a:pathLst>
                <a:path extrusionOk="0" h="575" w="96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</p:sp>
        <p:sp>
          <p:nvSpPr>
            <p:cNvPr id="610" name="Google Shape;610;p27"/>
            <p:cNvSpPr/>
            <p:nvPr/>
          </p:nvSpPr>
          <p:spPr>
            <a:xfrm>
              <a:off x="612775" y="5246688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27"/>
            <p:cNvSpPr/>
            <p:nvPr/>
          </p:nvSpPr>
          <p:spPr>
            <a:xfrm>
              <a:off x="612775" y="576421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27"/>
            <p:cNvSpPr/>
            <p:nvPr/>
          </p:nvSpPr>
          <p:spPr>
            <a:xfrm>
              <a:off x="669925" y="6330950"/>
              <a:ext cx="417513" cy="517525"/>
            </a:xfrm>
            <a:custGeom>
              <a:rect b="b" l="l" r="r" t="t"/>
              <a:pathLst>
                <a:path extrusionOk="0" h="326" w="263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</p:sp>
        <p:sp>
          <p:nvSpPr>
            <p:cNvPr id="613" name="Google Shape;613;p27"/>
            <p:cNvSpPr/>
            <p:nvPr/>
          </p:nvSpPr>
          <p:spPr>
            <a:xfrm>
              <a:off x="1049337" y="6221413"/>
              <a:ext cx="157163" cy="147638"/>
            </a:xfrm>
            <a:custGeom>
              <a:rect b="b" l="l" r="r" t="t"/>
              <a:pathLst>
                <a:path extrusionOk="0" h="31" w="33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Une image contenant casino, pièce&#10;&#10;Description générée avec un niveau de confiance très élevé" id="614" name="Google Shape;614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69813" y="2178970"/>
            <a:ext cx="6095999" cy="1999023"/>
          </a:xfrm>
          <a:prstGeom prst="rect">
            <a:avLst/>
          </a:prstGeom>
          <a:noFill/>
          <a:ln>
            <a:noFill/>
          </a:ln>
        </p:spPr>
      </p:pic>
      <p:sp>
        <p:nvSpPr>
          <p:cNvPr id="615" name="Google Shape;615;p27"/>
          <p:cNvSpPr txBox="1"/>
          <p:nvPr/>
        </p:nvSpPr>
        <p:spPr>
          <a:xfrm>
            <a:off x="4280847" y="4843818"/>
            <a:ext cx="27432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-FR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Greenium 120g</a:t>
            </a:r>
            <a:endParaRPr/>
          </a:p>
        </p:txBody>
      </p:sp>
      <p:sp>
        <p:nvSpPr>
          <p:cNvPr id="616" name="Google Shape;616;p27"/>
          <p:cNvSpPr txBox="1"/>
          <p:nvPr/>
        </p:nvSpPr>
        <p:spPr>
          <a:xfrm>
            <a:off x="6020935" y="4366146"/>
            <a:ext cx="27432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-FR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Blueium 170g</a:t>
            </a:r>
            <a:endParaRPr/>
          </a:p>
        </p:txBody>
      </p:sp>
      <p:sp>
        <p:nvSpPr>
          <p:cNvPr id="617" name="Google Shape;617;p27"/>
          <p:cNvSpPr txBox="1"/>
          <p:nvPr/>
        </p:nvSpPr>
        <p:spPr>
          <a:xfrm>
            <a:off x="7328846" y="4832444"/>
            <a:ext cx="27432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-FR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Redium 60g</a:t>
            </a:r>
            <a:endParaRPr/>
          </a:p>
        </p:txBody>
      </p:sp>
      <p:sp>
        <p:nvSpPr>
          <p:cNvPr id="618" name="Google Shape;618;p27"/>
          <p:cNvSpPr txBox="1"/>
          <p:nvPr/>
        </p:nvSpPr>
        <p:spPr>
          <a:xfrm>
            <a:off x="9103056" y="4366146"/>
            <a:ext cx="27432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-FR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Goldenium 340g</a:t>
            </a:r>
            <a:endParaRPr/>
          </a:p>
        </p:txBody>
      </p:sp>
      <p:sp>
        <p:nvSpPr>
          <p:cNvPr id="619" name="Google Shape;619;p27"/>
          <p:cNvSpPr txBox="1"/>
          <p:nvPr/>
        </p:nvSpPr>
        <p:spPr>
          <a:xfrm>
            <a:off x="5656997" y="1090683"/>
            <a:ext cx="5654721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-FR" sz="2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Les atomes sont représentés par des palets de hockey</a:t>
            </a:r>
            <a:endParaRPr/>
          </a:p>
        </p:txBody>
      </p:sp>
      <p:sp>
        <p:nvSpPr>
          <p:cNvPr id="620" name="Google Shape;620;p27"/>
          <p:cNvSpPr txBox="1"/>
          <p:nvPr>
            <p:ph idx="12" type="sldNum"/>
          </p:nvPr>
        </p:nvSpPr>
        <p:spPr>
          <a:xfrm>
            <a:off x="10276321" y="5883274"/>
            <a:ext cx="7710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-FR" sz="1800"/>
              <a:t>‹#›</a:t>
            </a:fld>
            <a:endParaRPr sz="18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2"/>
        </a:solidFill>
      </p:bgPr>
    </p:bg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2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626" name="Google Shape;626;p28"/>
          <p:cNvSpPr txBox="1"/>
          <p:nvPr>
            <p:ph type="title"/>
          </p:nvPr>
        </p:nvSpPr>
        <p:spPr>
          <a:xfrm>
            <a:off x="304398" y="1093775"/>
            <a:ext cx="3774600" cy="469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Questrial"/>
              <a:buNone/>
            </a:pPr>
            <a:r>
              <a:rPr b="0" i="0" lang="fr-FR" sz="33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MISSIONS ATOM FACTORY</a:t>
            </a:r>
            <a:endParaRPr b="0" i="0" sz="36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Questrial"/>
              <a:buNone/>
            </a:pPr>
            <a:r>
              <a:t/>
            </a:r>
            <a:endParaRPr b="0" i="0" sz="33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627" name="Google Shape;627;p28"/>
          <p:cNvSpPr/>
          <p:nvPr/>
        </p:nvSpPr>
        <p:spPr>
          <a:xfrm>
            <a:off x="4625084" y="0"/>
            <a:ext cx="7566916" cy="6848476"/>
          </a:xfrm>
          <a:prstGeom prst="round2DiagRect">
            <a:avLst>
              <a:gd fmla="val 0" name="adj1"/>
              <a:gd fmla="val 0" name="adj2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628" name="Google Shape;628;p28"/>
          <p:cNvSpPr txBox="1"/>
          <p:nvPr>
            <p:ph idx="1" type="body"/>
          </p:nvPr>
        </p:nvSpPr>
        <p:spPr>
          <a:xfrm>
            <a:off x="5943348" y="1594206"/>
            <a:ext cx="5831944" cy="46974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•"/>
            </a:pPr>
            <a:r>
              <a:rPr b="0" i="0" lang="fr-FR" sz="2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Classer les atomes</a:t>
            </a:r>
            <a:endParaRPr/>
          </a:p>
          <a:p>
            <a:pPr indent="-228600" lvl="0" marL="2286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•"/>
            </a:pPr>
            <a:r>
              <a:rPr b="0" i="0" lang="fr-FR" sz="2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Peser les atomes</a:t>
            </a:r>
            <a:endParaRPr/>
          </a:p>
          <a:p>
            <a:pPr indent="-228600" lvl="0" marL="2286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•"/>
            </a:pPr>
            <a:r>
              <a:rPr b="0" i="0" lang="fr-FR" sz="2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Créer un nouvel élément</a:t>
            </a:r>
            <a:endParaRPr/>
          </a:p>
          <a:p>
            <a:pPr indent="-228600" lvl="0" marL="2286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•"/>
            </a:pPr>
            <a:r>
              <a:rPr b="0" i="0" lang="fr-FR" sz="2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Faire sa propre expérience</a:t>
            </a:r>
            <a:endParaRPr/>
          </a:p>
          <a:p>
            <a:pPr indent="-228600" lvl="0" marL="2286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•"/>
            </a:pPr>
            <a:r>
              <a:rPr b="0" i="0" lang="fr-FR" sz="2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Prédire les éléments non connus</a:t>
            </a:r>
            <a:endParaRPr/>
          </a:p>
        </p:txBody>
      </p:sp>
      <p:grpSp>
        <p:nvGrpSpPr>
          <p:cNvPr id="629" name="Google Shape;629;p28"/>
          <p:cNvGrpSpPr/>
          <p:nvPr/>
        </p:nvGrpSpPr>
        <p:grpSpPr>
          <a:xfrm>
            <a:off x="-14288" y="0"/>
            <a:ext cx="1220788" cy="6858001"/>
            <a:chOff x="-14288" y="0"/>
            <a:chExt cx="1220788" cy="6858001"/>
          </a:xfrm>
        </p:grpSpPr>
        <p:sp>
          <p:nvSpPr>
            <p:cNvPr id="630" name="Google Shape;630;p28"/>
            <p:cNvSpPr/>
            <p:nvPr/>
          </p:nvSpPr>
          <p:spPr>
            <a:xfrm>
              <a:off x="114300" y="4763"/>
              <a:ext cx="23813" cy="2181225"/>
            </a:xfrm>
            <a:prstGeom prst="rect">
              <a:avLst/>
            </a:prstGeom>
            <a:solidFill>
              <a:schemeClr val="dk2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28"/>
            <p:cNvSpPr/>
            <p:nvPr/>
          </p:nvSpPr>
          <p:spPr>
            <a:xfrm>
              <a:off x="33337" y="217646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28"/>
            <p:cNvSpPr/>
            <p:nvPr/>
          </p:nvSpPr>
          <p:spPr>
            <a:xfrm>
              <a:off x="28575" y="4021138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28"/>
            <p:cNvSpPr/>
            <p:nvPr/>
          </p:nvSpPr>
          <p:spPr>
            <a:xfrm>
              <a:off x="200025" y="4763"/>
              <a:ext cx="369888" cy="1811338"/>
            </a:xfrm>
            <a:custGeom>
              <a:rect b="b" l="l" r="r" t="t"/>
              <a:pathLst>
                <a:path extrusionOk="0" h="1141" w="233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</p:sp>
        <p:sp>
          <p:nvSpPr>
            <p:cNvPr id="634" name="Google Shape;634;p28"/>
            <p:cNvSpPr/>
            <p:nvPr/>
          </p:nvSpPr>
          <p:spPr>
            <a:xfrm>
              <a:off x="503237" y="1801813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28"/>
            <p:cNvSpPr/>
            <p:nvPr/>
          </p:nvSpPr>
          <p:spPr>
            <a:xfrm>
              <a:off x="285750" y="4763"/>
              <a:ext cx="369888" cy="1430338"/>
            </a:xfrm>
            <a:custGeom>
              <a:rect b="b" l="l" r="r" t="t"/>
              <a:pathLst>
                <a:path extrusionOk="0" h="901" w="233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</p:sp>
        <p:sp>
          <p:nvSpPr>
            <p:cNvPr id="636" name="Google Shape;636;p28"/>
            <p:cNvSpPr/>
            <p:nvPr/>
          </p:nvSpPr>
          <p:spPr>
            <a:xfrm>
              <a:off x="546100" y="0"/>
              <a:ext cx="152400" cy="912813"/>
            </a:xfrm>
            <a:custGeom>
              <a:rect b="b" l="l" r="r" t="t"/>
              <a:pathLst>
                <a:path extrusionOk="0" h="575" w="96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</p:sp>
        <p:sp>
          <p:nvSpPr>
            <p:cNvPr id="637" name="Google Shape;637;p28"/>
            <p:cNvSpPr/>
            <p:nvPr/>
          </p:nvSpPr>
          <p:spPr>
            <a:xfrm>
              <a:off x="588962" y="142081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28"/>
            <p:cNvSpPr/>
            <p:nvPr/>
          </p:nvSpPr>
          <p:spPr>
            <a:xfrm>
              <a:off x="588962" y="903288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28"/>
            <p:cNvSpPr/>
            <p:nvPr/>
          </p:nvSpPr>
          <p:spPr>
            <a:xfrm>
              <a:off x="641350" y="0"/>
              <a:ext cx="422275" cy="527050"/>
            </a:xfrm>
            <a:custGeom>
              <a:rect b="b" l="l" r="r" t="t"/>
              <a:pathLst>
                <a:path extrusionOk="0" h="332" w="266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</p:sp>
        <p:sp>
          <p:nvSpPr>
            <p:cNvPr id="640" name="Google Shape;640;p28"/>
            <p:cNvSpPr/>
            <p:nvPr/>
          </p:nvSpPr>
          <p:spPr>
            <a:xfrm>
              <a:off x="1020762" y="488950"/>
              <a:ext cx="161925" cy="147638"/>
            </a:xfrm>
            <a:custGeom>
              <a:rect b="b" l="l" r="r" t="t"/>
              <a:pathLst>
                <a:path extrusionOk="0" h="31" w="34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641" name="Google Shape;641;p28"/>
            <p:cNvCxnSpPr/>
            <p:nvPr/>
          </p:nvCxnSpPr>
          <p:spPr>
            <a:xfrm>
              <a:off x="-4763" y="9525"/>
              <a:ext cx="0" cy="0"/>
            </a:xfrm>
            <a:prstGeom prst="straightConnector1">
              <a:avLst/>
            </a:prstGeom>
            <a:solidFill>
              <a:schemeClr val="dk2">
                <a:alpha val="60000"/>
              </a:schemeClr>
            </a:solidFill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642" name="Google Shape;642;p28"/>
            <p:cNvSpPr/>
            <p:nvPr/>
          </p:nvSpPr>
          <p:spPr>
            <a:xfrm>
              <a:off x="9525" y="1801813"/>
              <a:ext cx="123825" cy="127000"/>
            </a:xfrm>
            <a:custGeom>
              <a:rect b="b" l="l" r="r" t="t"/>
              <a:pathLst>
                <a:path extrusionOk="0" h="80" w="78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</p:sp>
        <p:sp>
          <p:nvSpPr>
            <p:cNvPr id="643" name="Google Shape;643;p28"/>
            <p:cNvSpPr/>
            <p:nvPr/>
          </p:nvSpPr>
          <p:spPr>
            <a:xfrm>
              <a:off x="-9525" y="3549650"/>
              <a:ext cx="147638" cy="481013"/>
            </a:xfrm>
            <a:custGeom>
              <a:rect b="b" l="l" r="r" t="t"/>
              <a:pathLst>
                <a:path extrusionOk="0" h="303" w="9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</p:sp>
        <p:sp>
          <p:nvSpPr>
            <p:cNvPr id="644" name="Google Shape;644;p28"/>
            <p:cNvSpPr/>
            <p:nvPr/>
          </p:nvSpPr>
          <p:spPr>
            <a:xfrm>
              <a:off x="128587" y="1382713"/>
              <a:ext cx="142875" cy="476250"/>
            </a:xfrm>
            <a:custGeom>
              <a:rect b="b" l="l" r="r" t="t"/>
              <a:pathLst>
                <a:path extrusionOk="0" h="300" w="9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</p:sp>
        <p:sp>
          <p:nvSpPr>
            <p:cNvPr id="645" name="Google Shape;645;p28"/>
            <p:cNvSpPr/>
            <p:nvPr/>
          </p:nvSpPr>
          <p:spPr>
            <a:xfrm>
              <a:off x="204787" y="1849438"/>
              <a:ext cx="114300" cy="107950"/>
            </a:xfrm>
            <a:custGeom>
              <a:rect b="b" l="l" r="r" t="t"/>
              <a:pathLst>
                <a:path extrusionOk="0" h="23" w="24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28"/>
            <p:cNvSpPr/>
            <p:nvPr/>
          </p:nvSpPr>
          <p:spPr>
            <a:xfrm>
              <a:off x="133350" y="4662488"/>
              <a:ext cx="23813" cy="2181225"/>
            </a:xfrm>
            <a:prstGeom prst="rect">
              <a:avLst/>
            </a:prstGeom>
            <a:solidFill>
              <a:schemeClr val="dk2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28"/>
            <p:cNvSpPr/>
            <p:nvPr/>
          </p:nvSpPr>
          <p:spPr>
            <a:xfrm>
              <a:off x="223837" y="5041900"/>
              <a:ext cx="369888" cy="1801813"/>
            </a:xfrm>
            <a:custGeom>
              <a:rect b="b" l="l" r="r" t="t"/>
              <a:pathLst>
                <a:path extrusionOk="0" h="1135" w="233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</p:sp>
        <p:sp>
          <p:nvSpPr>
            <p:cNvPr id="648" name="Google Shape;648;p28"/>
            <p:cNvSpPr/>
            <p:nvPr/>
          </p:nvSpPr>
          <p:spPr>
            <a:xfrm>
              <a:off x="52387" y="448151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28"/>
            <p:cNvSpPr/>
            <p:nvPr/>
          </p:nvSpPr>
          <p:spPr>
            <a:xfrm>
              <a:off x="-14288" y="5627688"/>
              <a:ext cx="85725" cy="1216025"/>
            </a:xfrm>
            <a:custGeom>
              <a:rect b="b" l="l" r="r" t="t"/>
              <a:pathLst>
                <a:path extrusionOk="0" h="766" w="54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</p:sp>
        <p:sp>
          <p:nvSpPr>
            <p:cNvPr id="650" name="Google Shape;650;p28"/>
            <p:cNvSpPr/>
            <p:nvPr/>
          </p:nvSpPr>
          <p:spPr>
            <a:xfrm>
              <a:off x="527050" y="4867275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28"/>
            <p:cNvSpPr/>
            <p:nvPr/>
          </p:nvSpPr>
          <p:spPr>
            <a:xfrm>
              <a:off x="309562" y="5422900"/>
              <a:ext cx="374650" cy="1425575"/>
            </a:xfrm>
            <a:custGeom>
              <a:rect b="b" l="l" r="r" t="t"/>
              <a:pathLst>
                <a:path extrusionOk="0" h="898" w="236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</p:sp>
        <p:sp>
          <p:nvSpPr>
            <p:cNvPr id="652" name="Google Shape;652;p28"/>
            <p:cNvSpPr/>
            <p:nvPr/>
          </p:nvSpPr>
          <p:spPr>
            <a:xfrm>
              <a:off x="569912" y="5945188"/>
              <a:ext cx="152400" cy="912813"/>
            </a:xfrm>
            <a:custGeom>
              <a:rect b="b" l="l" r="r" t="t"/>
              <a:pathLst>
                <a:path extrusionOk="0" h="575" w="96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</p:sp>
        <p:sp>
          <p:nvSpPr>
            <p:cNvPr id="653" name="Google Shape;653;p28"/>
            <p:cNvSpPr/>
            <p:nvPr/>
          </p:nvSpPr>
          <p:spPr>
            <a:xfrm>
              <a:off x="612775" y="5246688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28"/>
            <p:cNvSpPr/>
            <p:nvPr/>
          </p:nvSpPr>
          <p:spPr>
            <a:xfrm>
              <a:off x="612775" y="576421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28"/>
            <p:cNvSpPr/>
            <p:nvPr/>
          </p:nvSpPr>
          <p:spPr>
            <a:xfrm>
              <a:off x="669925" y="6330950"/>
              <a:ext cx="417513" cy="517525"/>
            </a:xfrm>
            <a:custGeom>
              <a:rect b="b" l="l" r="r" t="t"/>
              <a:pathLst>
                <a:path extrusionOk="0" h="326" w="263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</p:sp>
        <p:sp>
          <p:nvSpPr>
            <p:cNvPr id="656" name="Google Shape;656;p28"/>
            <p:cNvSpPr/>
            <p:nvPr/>
          </p:nvSpPr>
          <p:spPr>
            <a:xfrm>
              <a:off x="1049337" y="6221413"/>
              <a:ext cx="157163" cy="147638"/>
            </a:xfrm>
            <a:custGeom>
              <a:rect b="b" l="l" r="r" t="t"/>
              <a:pathLst>
                <a:path extrusionOk="0" h="31" w="33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57" name="Google Shape;657;p28"/>
          <p:cNvSpPr txBox="1"/>
          <p:nvPr>
            <p:ph idx="12" type="sldNum"/>
          </p:nvPr>
        </p:nvSpPr>
        <p:spPr>
          <a:xfrm>
            <a:off x="10276321" y="5883274"/>
            <a:ext cx="7710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-FR" sz="1800"/>
              <a:t>‹#›</a:t>
            </a:fld>
            <a:endParaRPr sz="18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2"/>
        </a:solidFill>
      </p:bgPr>
    </p:bg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2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663" name="Google Shape;663;p29"/>
          <p:cNvSpPr txBox="1"/>
          <p:nvPr>
            <p:ph type="title"/>
          </p:nvPr>
        </p:nvSpPr>
        <p:spPr>
          <a:xfrm>
            <a:off x="267898" y="1093775"/>
            <a:ext cx="3811200" cy="469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estrial"/>
              <a:buNone/>
            </a:pPr>
            <a:r>
              <a:rPr b="0" i="0" lang="fr-FR" sz="3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L'AIRE DE JEU</a:t>
            </a:r>
            <a:endParaRPr/>
          </a:p>
        </p:txBody>
      </p:sp>
      <p:sp>
        <p:nvSpPr>
          <p:cNvPr id="664" name="Google Shape;664;p29"/>
          <p:cNvSpPr/>
          <p:nvPr/>
        </p:nvSpPr>
        <p:spPr>
          <a:xfrm>
            <a:off x="4625084" y="0"/>
            <a:ext cx="7566916" cy="6848476"/>
          </a:xfrm>
          <a:prstGeom prst="round2DiagRect">
            <a:avLst>
              <a:gd fmla="val 0" name="adj1"/>
              <a:gd fmla="val 0" name="adj2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grpSp>
        <p:nvGrpSpPr>
          <p:cNvPr id="665" name="Google Shape;665;p29"/>
          <p:cNvGrpSpPr/>
          <p:nvPr/>
        </p:nvGrpSpPr>
        <p:grpSpPr>
          <a:xfrm>
            <a:off x="-14288" y="0"/>
            <a:ext cx="1220788" cy="6858001"/>
            <a:chOff x="-14288" y="0"/>
            <a:chExt cx="1220788" cy="6858001"/>
          </a:xfrm>
        </p:grpSpPr>
        <p:sp>
          <p:nvSpPr>
            <p:cNvPr id="666" name="Google Shape;666;p29"/>
            <p:cNvSpPr/>
            <p:nvPr/>
          </p:nvSpPr>
          <p:spPr>
            <a:xfrm>
              <a:off x="114300" y="4763"/>
              <a:ext cx="23813" cy="2181225"/>
            </a:xfrm>
            <a:prstGeom prst="rect">
              <a:avLst/>
            </a:prstGeom>
            <a:solidFill>
              <a:schemeClr val="dk2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29"/>
            <p:cNvSpPr/>
            <p:nvPr/>
          </p:nvSpPr>
          <p:spPr>
            <a:xfrm>
              <a:off x="33337" y="217646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29"/>
            <p:cNvSpPr/>
            <p:nvPr/>
          </p:nvSpPr>
          <p:spPr>
            <a:xfrm>
              <a:off x="28575" y="4021138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29"/>
            <p:cNvSpPr/>
            <p:nvPr/>
          </p:nvSpPr>
          <p:spPr>
            <a:xfrm>
              <a:off x="200025" y="4763"/>
              <a:ext cx="369888" cy="1811338"/>
            </a:xfrm>
            <a:custGeom>
              <a:rect b="b" l="l" r="r" t="t"/>
              <a:pathLst>
                <a:path extrusionOk="0" h="1141" w="233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</p:sp>
        <p:sp>
          <p:nvSpPr>
            <p:cNvPr id="670" name="Google Shape;670;p29"/>
            <p:cNvSpPr/>
            <p:nvPr/>
          </p:nvSpPr>
          <p:spPr>
            <a:xfrm>
              <a:off x="503237" y="1801813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29"/>
            <p:cNvSpPr/>
            <p:nvPr/>
          </p:nvSpPr>
          <p:spPr>
            <a:xfrm>
              <a:off x="285750" y="4763"/>
              <a:ext cx="369888" cy="1430338"/>
            </a:xfrm>
            <a:custGeom>
              <a:rect b="b" l="l" r="r" t="t"/>
              <a:pathLst>
                <a:path extrusionOk="0" h="901" w="233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</p:sp>
        <p:sp>
          <p:nvSpPr>
            <p:cNvPr id="672" name="Google Shape;672;p29"/>
            <p:cNvSpPr/>
            <p:nvPr/>
          </p:nvSpPr>
          <p:spPr>
            <a:xfrm>
              <a:off x="546100" y="0"/>
              <a:ext cx="152400" cy="912813"/>
            </a:xfrm>
            <a:custGeom>
              <a:rect b="b" l="l" r="r" t="t"/>
              <a:pathLst>
                <a:path extrusionOk="0" h="575" w="96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</p:sp>
        <p:sp>
          <p:nvSpPr>
            <p:cNvPr id="673" name="Google Shape;673;p29"/>
            <p:cNvSpPr/>
            <p:nvPr/>
          </p:nvSpPr>
          <p:spPr>
            <a:xfrm>
              <a:off x="588962" y="142081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29"/>
            <p:cNvSpPr/>
            <p:nvPr/>
          </p:nvSpPr>
          <p:spPr>
            <a:xfrm>
              <a:off x="588962" y="903288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29"/>
            <p:cNvSpPr/>
            <p:nvPr/>
          </p:nvSpPr>
          <p:spPr>
            <a:xfrm>
              <a:off x="641350" y="0"/>
              <a:ext cx="422275" cy="527050"/>
            </a:xfrm>
            <a:custGeom>
              <a:rect b="b" l="l" r="r" t="t"/>
              <a:pathLst>
                <a:path extrusionOk="0" h="332" w="266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</p:sp>
        <p:sp>
          <p:nvSpPr>
            <p:cNvPr id="676" name="Google Shape;676;p29"/>
            <p:cNvSpPr/>
            <p:nvPr/>
          </p:nvSpPr>
          <p:spPr>
            <a:xfrm>
              <a:off x="1020762" y="488950"/>
              <a:ext cx="161925" cy="147638"/>
            </a:xfrm>
            <a:custGeom>
              <a:rect b="b" l="l" r="r" t="t"/>
              <a:pathLst>
                <a:path extrusionOk="0" h="31" w="34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677" name="Google Shape;677;p29"/>
            <p:cNvCxnSpPr/>
            <p:nvPr/>
          </p:nvCxnSpPr>
          <p:spPr>
            <a:xfrm>
              <a:off x="-4763" y="9525"/>
              <a:ext cx="0" cy="0"/>
            </a:xfrm>
            <a:prstGeom prst="straightConnector1">
              <a:avLst/>
            </a:prstGeom>
            <a:solidFill>
              <a:schemeClr val="dk2">
                <a:alpha val="60000"/>
              </a:schemeClr>
            </a:solidFill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678" name="Google Shape;678;p29"/>
            <p:cNvSpPr/>
            <p:nvPr/>
          </p:nvSpPr>
          <p:spPr>
            <a:xfrm>
              <a:off x="9525" y="1801813"/>
              <a:ext cx="123825" cy="127000"/>
            </a:xfrm>
            <a:custGeom>
              <a:rect b="b" l="l" r="r" t="t"/>
              <a:pathLst>
                <a:path extrusionOk="0" h="80" w="78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</p:sp>
        <p:sp>
          <p:nvSpPr>
            <p:cNvPr id="679" name="Google Shape;679;p29"/>
            <p:cNvSpPr/>
            <p:nvPr/>
          </p:nvSpPr>
          <p:spPr>
            <a:xfrm>
              <a:off x="-9525" y="3549650"/>
              <a:ext cx="147638" cy="481013"/>
            </a:xfrm>
            <a:custGeom>
              <a:rect b="b" l="l" r="r" t="t"/>
              <a:pathLst>
                <a:path extrusionOk="0" h="303" w="9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</p:sp>
        <p:sp>
          <p:nvSpPr>
            <p:cNvPr id="680" name="Google Shape;680;p29"/>
            <p:cNvSpPr/>
            <p:nvPr/>
          </p:nvSpPr>
          <p:spPr>
            <a:xfrm>
              <a:off x="128587" y="1382713"/>
              <a:ext cx="142875" cy="476250"/>
            </a:xfrm>
            <a:custGeom>
              <a:rect b="b" l="l" r="r" t="t"/>
              <a:pathLst>
                <a:path extrusionOk="0" h="300" w="9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</p:sp>
        <p:sp>
          <p:nvSpPr>
            <p:cNvPr id="681" name="Google Shape;681;p29"/>
            <p:cNvSpPr/>
            <p:nvPr/>
          </p:nvSpPr>
          <p:spPr>
            <a:xfrm>
              <a:off x="204787" y="1849438"/>
              <a:ext cx="114300" cy="107950"/>
            </a:xfrm>
            <a:custGeom>
              <a:rect b="b" l="l" r="r" t="t"/>
              <a:pathLst>
                <a:path extrusionOk="0" h="23" w="24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29"/>
            <p:cNvSpPr/>
            <p:nvPr/>
          </p:nvSpPr>
          <p:spPr>
            <a:xfrm>
              <a:off x="133350" y="4662488"/>
              <a:ext cx="23813" cy="2181225"/>
            </a:xfrm>
            <a:prstGeom prst="rect">
              <a:avLst/>
            </a:prstGeom>
            <a:solidFill>
              <a:schemeClr val="dk2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29"/>
            <p:cNvSpPr/>
            <p:nvPr/>
          </p:nvSpPr>
          <p:spPr>
            <a:xfrm>
              <a:off x="223837" y="5041900"/>
              <a:ext cx="369888" cy="1801813"/>
            </a:xfrm>
            <a:custGeom>
              <a:rect b="b" l="l" r="r" t="t"/>
              <a:pathLst>
                <a:path extrusionOk="0" h="1135" w="233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</p:sp>
        <p:sp>
          <p:nvSpPr>
            <p:cNvPr id="684" name="Google Shape;684;p29"/>
            <p:cNvSpPr/>
            <p:nvPr/>
          </p:nvSpPr>
          <p:spPr>
            <a:xfrm>
              <a:off x="52387" y="448151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29"/>
            <p:cNvSpPr/>
            <p:nvPr/>
          </p:nvSpPr>
          <p:spPr>
            <a:xfrm>
              <a:off x="-14288" y="5627688"/>
              <a:ext cx="85725" cy="1216025"/>
            </a:xfrm>
            <a:custGeom>
              <a:rect b="b" l="l" r="r" t="t"/>
              <a:pathLst>
                <a:path extrusionOk="0" h="766" w="54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</p:sp>
        <p:sp>
          <p:nvSpPr>
            <p:cNvPr id="686" name="Google Shape;686;p29"/>
            <p:cNvSpPr/>
            <p:nvPr/>
          </p:nvSpPr>
          <p:spPr>
            <a:xfrm>
              <a:off x="527050" y="4867275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29"/>
            <p:cNvSpPr/>
            <p:nvPr/>
          </p:nvSpPr>
          <p:spPr>
            <a:xfrm>
              <a:off x="309562" y="5422900"/>
              <a:ext cx="374650" cy="1425575"/>
            </a:xfrm>
            <a:custGeom>
              <a:rect b="b" l="l" r="r" t="t"/>
              <a:pathLst>
                <a:path extrusionOk="0" h="898" w="236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</p:sp>
        <p:sp>
          <p:nvSpPr>
            <p:cNvPr id="688" name="Google Shape;688;p29"/>
            <p:cNvSpPr/>
            <p:nvPr/>
          </p:nvSpPr>
          <p:spPr>
            <a:xfrm>
              <a:off x="569912" y="5945188"/>
              <a:ext cx="152400" cy="912813"/>
            </a:xfrm>
            <a:custGeom>
              <a:rect b="b" l="l" r="r" t="t"/>
              <a:pathLst>
                <a:path extrusionOk="0" h="575" w="96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</p:sp>
        <p:sp>
          <p:nvSpPr>
            <p:cNvPr id="689" name="Google Shape;689;p29"/>
            <p:cNvSpPr/>
            <p:nvPr/>
          </p:nvSpPr>
          <p:spPr>
            <a:xfrm>
              <a:off x="612775" y="5246688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29"/>
            <p:cNvSpPr/>
            <p:nvPr/>
          </p:nvSpPr>
          <p:spPr>
            <a:xfrm>
              <a:off x="612775" y="576421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29"/>
            <p:cNvSpPr/>
            <p:nvPr/>
          </p:nvSpPr>
          <p:spPr>
            <a:xfrm>
              <a:off x="669925" y="6330950"/>
              <a:ext cx="417513" cy="517525"/>
            </a:xfrm>
            <a:custGeom>
              <a:rect b="b" l="l" r="r" t="t"/>
              <a:pathLst>
                <a:path extrusionOk="0" h="326" w="263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</p:sp>
        <p:sp>
          <p:nvSpPr>
            <p:cNvPr id="692" name="Google Shape;692;p29"/>
            <p:cNvSpPr/>
            <p:nvPr/>
          </p:nvSpPr>
          <p:spPr>
            <a:xfrm>
              <a:off x="1049337" y="6221413"/>
              <a:ext cx="157163" cy="147638"/>
            </a:xfrm>
            <a:custGeom>
              <a:rect b="b" l="l" r="r" t="t"/>
              <a:pathLst>
                <a:path extrusionOk="0" h="31" w="33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Une image contenant intérieur, assis&#10;&#10;Description générée avec un niveau de confiance très élevé" id="693" name="Google Shape;693;p29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30980" y="448396"/>
            <a:ext cx="8530826" cy="5786150"/>
          </a:xfrm>
          <a:prstGeom prst="rect">
            <a:avLst/>
          </a:prstGeom>
          <a:noFill/>
          <a:ln>
            <a:noFill/>
          </a:ln>
        </p:spPr>
      </p:pic>
      <p:sp>
        <p:nvSpPr>
          <p:cNvPr id="694" name="Google Shape;694;p29"/>
          <p:cNvSpPr txBox="1"/>
          <p:nvPr>
            <p:ph idx="12" type="sldNum"/>
          </p:nvPr>
        </p:nvSpPr>
        <p:spPr>
          <a:xfrm>
            <a:off x="10506446" y="6234549"/>
            <a:ext cx="7710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ircuit">
  <a:themeElements>
    <a:clrScheme name="Circuit">
      <a:dk1>
        <a:srgbClr val="000000"/>
      </a:dk1>
      <a:lt1>
        <a:srgbClr val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ircuit">
  <a:themeElements>
    <a:clrScheme name="Circuit">
      <a:dk1>
        <a:srgbClr val="000000"/>
      </a:dk1>
      <a:lt1>
        <a:srgbClr val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